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7" r:id="rId5"/>
  </p:sldIdLst>
  <p:sldSz cx="5143500" cy="9144000" type="screen16x9"/>
  <p:notesSz cx="7104063" cy="10234613"/>
  <p:defaultTextStyle>
    <a:defPPr>
      <a:defRPr lang="es-ES"/>
    </a:defPPr>
    <a:lvl1pPr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1pPr>
    <a:lvl2pPr marL="85937" indent="27573"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2pPr>
    <a:lvl3pPr marL="172333" indent="54687"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3pPr>
    <a:lvl4pPr marL="258731" indent="81802"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4pPr>
    <a:lvl5pPr marL="344668" indent="109375"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5pPr>
    <a:lvl6pPr marL="661761"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6pPr>
    <a:lvl7pPr marL="794113"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7pPr>
    <a:lvl8pPr marL="926465"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8pPr>
    <a:lvl9pPr marL="1058818"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880" userDrawn="1">
          <p15:clr>
            <a:srgbClr val="A4A3A4"/>
          </p15:clr>
        </p15:guide>
        <p15:guide id="2" pos="16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F8C051B-CD36-0538-1ED7-1966C270C8DF}" name="POSSE CEPEDA CRISTINA MARIA" initials="CP" userId="S::cristinamaria.posse.cepeda@usc.es::725e5a3f-cf33-42f5-9e29-d05acaba5f4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lba" initials="a" lastIdx="1" clrIdx="0">
    <p:extLst>
      <p:ext uri="{19B8F6BF-5375-455C-9EA6-DF929625EA0E}">
        <p15:presenceInfo xmlns:p15="http://schemas.microsoft.com/office/powerpoint/2012/main" userId="8ccd3c01550fb34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9200"/>
    <a:srgbClr val="FF9966"/>
    <a:srgbClr val="FFFF99"/>
    <a:srgbClr val="A82896"/>
    <a:srgbClr val="FFCC99"/>
    <a:srgbClr val="F8DCF3"/>
    <a:srgbClr val="E424C4"/>
    <a:srgbClr val="D1AAD2"/>
    <a:srgbClr val="E19BDF"/>
    <a:srgbClr val="EFE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3344" autoAdjust="0"/>
    <p:restoredTop sz="94058" autoAdjust="0"/>
  </p:normalViewPr>
  <p:slideViewPr>
    <p:cSldViewPr>
      <p:cViewPr>
        <p:scale>
          <a:sx n="80" d="100"/>
          <a:sy n="80" d="100"/>
        </p:scale>
        <p:origin x="4212" y="72"/>
      </p:cViewPr>
      <p:guideLst>
        <p:guide orient="horz" pos="2880"/>
        <p:guide pos="16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8/10/relationships/authors" Target="author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01AF19E-D30D-DA55-2C68-7B61750DDDE1}"/>
              </a:ext>
            </a:extLst>
          </p:cNvPr>
          <p:cNvSpPr>
            <a:spLocks noGrp="1"/>
          </p:cNvSpPr>
          <p:nvPr>
            <p:ph type="hdr" sz="quarter"/>
          </p:nvPr>
        </p:nvSpPr>
        <p:spPr>
          <a:xfrm>
            <a:off x="0" y="0"/>
            <a:ext cx="3078427" cy="513508"/>
          </a:xfrm>
          <a:prstGeom prst="rect">
            <a:avLst/>
          </a:prstGeom>
        </p:spPr>
        <p:txBody>
          <a:bodyPr vert="horz" wrap="square" lIns="99068" tIns="49535" rIns="99068" bIns="49535" numCol="1" anchor="t" anchorCtr="0" compatLnSpc="1">
            <a:prstTxWarp prst="textNoShape">
              <a:avLst/>
            </a:prstTxWarp>
          </a:bodyPr>
          <a:lstStyle>
            <a:lvl1pPr eaLnBrk="1" hangingPunct="1">
              <a:defRPr sz="1300">
                <a:latin typeface="Arial" charset="0"/>
                <a:ea typeface="ＭＳ Ｐゴシック" charset="0"/>
              </a:defRPr>
            </a:lvl1pPr>
          </a:lstStyle>
          <a:p>
            <a:pPr>
              <a:defRPr/>
            </a:pPr>
            <a:endParaRPr lang="es-ES_tradnl"/>
          </a:p>
        </p:txBody>
      </p:sp>
      <p:sp>
        <p:nvSpPr>
          <p:cNvPr id="3" name="Marcador de fecha 2">
            <a:extLst>
              <a:ext uri="{FF2B5EF4-FFF2-40B4-BE49-F238E27FC236}">
                <a16:creationId xmlns:a16="http://schemas.microsoft.com/office/drawing/2014/main" id="{3FE0C104-B887-938C-F016-A8AC8F550437}"/>
              </a:ext>
            </a:extLst>
          </p:cNvPr>
          <p:cNvSpPr>
            <a:spLocks noGrp="1"/>
          </p:cNvSpPr>
          <p:nvPr>
            <p:ph type="dt" idx="1"/>
          </p:nvPr>
        </p:nvSpPr>
        <p:spPr>
          <a:xfrm>
            <a:off x="4023994" y="0"/>
            <a:ext cx="3078427" cy="513508"/>
          </a:xfrm>
          <a:prstGeom prst="rect">
            <a:avLst/>
          </a:prstGeom>
        </p:spPr>
        <p:txBody>
          <a:bodyPr vert="horz" wrap="square" lIns="99068" tIns="49535" rIns="99068" bIns="49535" numCol="1" anchor="t" anchorCtr="0" compatLnSpc="1">
            <a:prstTxWarp prst="textNoShape">
              <a:avLst/>
            </a:prstTxWarp>
          </a:bodyPr>
          <a:lstStyle>
            <a:lvl1pPr algn="r" eaLnBrk="1" hangingPunct="1">
              <a:defRPr sz="1300"/>
            </a:lvl1pPr>
          </a:lstStyle>
          <a:p>
            <a:pPr>
              <a:defRPr/>
            </a:pPr>
            <a:fld id="{3A2B2F7B-E783-4E04-8058-09EA1A54AC6F}" type="datetimeFigureOut">
              <a:rPr lang="es-ES_tradnl"/>
              <a:pPr>
                <a:defRPr/>
              </a:pPr>
              <a:t>20/04/2026</a:t>
            </a:fld>
            <a:endParaRPr lang="es-ES_tradnl"/>
          </a:p>
        </p:txBody>
      </p:sp>
      <p:sp>
        <p:nvSpPr>
          <p:cNvPr id="4" name="Marcador de imagen de diapositiva 3">
            <a:extLst>
              <a:ext uri="{FF2B5EF4-FFF2-40B4-BE49-F238E27FC236}">
                <a16:creationId xmlns:a16="http://schemas.microsoft.com/office/drawing/2014/main" id="{D45B5B4F-5027-982A-DF59-4822D56C1977}"/>
              </a:ext>
            </a:extLst>
          </p:cNvPr>
          <p:cNvSpPr>
            <a:spLocks noGrp="1" noRot="1" noChangeAspect="1"/>
          </p:cNvSpPr>
          <p:nvPr>
            <p:ph type="sldImg" idx="2"/>
          </p:nvPr>
        </p:nvSpPr>
        <p:spPr>
          <a:xfrm>
            <a:off x="2581275" y="1279525"/>
            <a:ext cx="1941513" cy="3454400"/>
          </a:xfrm>
          <a:prstGeom prst="rect">
            <a:avLst/>
          </a:prstGeom>
          <a:noFill/>
          <a:ln w="12700">
            <a:solidFill>
              <a:prstClr val="black"/>
            </a:solidFill>
          </a:ln>
        </p:spPr>
        <p:txBody>
          <a:bodyPr vert="horz" lIns="99068" tIns="49535" rIns="99068" bIns="49535" rtlCol="0" anchor="ctr"/>
          <a:lstStyle/>
          <a:p>
            <a:pPr lvl="0"/>
            <a:endParaRPr lang="es-ES_tradnl" noProof="0"/>
          </a:p>
        </p:txBody>
      </p:sp>
      <p:sp>
        <p:nvSpPr>
          <p:cNvPr id="5" name="Marcador de notas 4">
            <a:extLst>
              <a:ext uri="{FF2B5EF4-FFF2-40B4-BE49-F238E27FC236}">
                <a16:creationId xmlns:a16="http://schemas.microsoft.com/office/drawing/2014/main" id="{4C6D16AE-3BEE-7EC7-3B88-69BE09AA7739}"/>
              </a:ext>
            </a:extLst>
          </p:cNvPr>
          <p:cNvSpPr>
            <a:spLocks noGrp="1"/>
          </p:cNvSpPr>
          <p:nvPr>
            <p:ph type="body" sz="quarter" idx="3"/>
          </p:nvPr>
        </p:nvSpPr>
        <p:spPr>
          <a:xfrm>
            <a:off x="710407" y="4925407"/>
            <a:ext cx="5683250" cy="4029879"/>
          </a:xfrm>
          <a:prstGeom prst="rect">
            <a:avLst/>
          </a:prstGeom>
        </p:spPr>
        <p:txBody>
          <a:bodyPr vert="horz" wrap="square" lIns="99068" tIns="49535" rIns="99068" bIns="49535"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ES_tradnl" noProof="0"/>
          </a:p>
        </p:txBody>
      </p:sp>
      <p:sp>
        <p:nvSpPr>
          <p:cNvPr id="6" name="Marcador de pie de página 5">
            <a:extLst>
              <a:ext uri="{FF2B5EF4-FFF2-40B4-BE49-F238E27FC236}">
                <a16:creationId xmlns:a16="http://schemas.microsoft.com/office/drawing/2014/main" id="{585F3B6C-0B40-438B-3112-EC30281E271A}"/>
              </a:ext>
            </a:extLst>
          </p:cNvPr>
          <p:cNvSpPr>
            <a:spLocks noGrp="1"/>
          </p:cNvSpPr>
          <p:nvPr>
            <p:ph type="ftr" sz="quarter" idx="4"/>
          </p:nvPr>
        </p:nvSpPr>
        <p:spPr>
          <a:xfrm>
            <a:off x="0" y="9721109"/>
            <a:ext cx="3078427" cy="513507"/>
          </a:xfrm>
          <a:prstGeom prst="rect">
            <a:avLst/>
          </a:prstGeom>
        </p:spPr>
        <p:txBody>
          <a:bodyPr vert="horz" wrap="square" lIns="99068" tIns="49535" rIns="99068" bIns="49535" numCol="1" anchor="b" anchorCtr="0" compatLnSpc="1">
            <a:prstTxWarp prst="textNoShape">
              <a:avLst/>
            </a:prstTxWarp>
          </a:bodyPr>
          <a:lstStyle>
            <a:lvl1pPr eaLnBrk="1" hangingPunct="1">
              <a:defRPr sz="1300">
                <a:latin typeface="Arial" charset="0"/>
                <a:ea typeface="ＭＳ Ｐゴシック" charset="0"/>
              </a:defRPr>
            </a:lvl1pPr>
          </a:lstStyle>
          <a:p>
            <a:pPr>
              <a:defRPr/>
            </a:pPr>
            <a:endParaRPr lang="es-ES_tradnl"/>
          </a:p>
        </p:txBody>
      </p:sp>
      <p:sp>
        <p:nvSpPr>
          <p:cNvPr id="7" name="Marcador de número de diapositiva 6">
            <a:extLst>
              <a:ext uri="{FF2B5EF4-FFF2-40B4-BE49-F238E27FC236}">
                <a16:creationId xmlns:a16="http://schemas.microsoft.com/office/drawing/2014/main" id="{628AE697-53AF-85B4-BC4D-E4154DC01DD5}"/>
              </a:ext>
            </a:extLst>
          </p:cNvPr>
          <p:cNvSpPr>
            <a:spLocks noGrp="1"/>
          </p:cNvSpPr>
          <p:nvPr>
            <p:ph type="sldNum" sz="quarter" idx="5"/>
          </p:nvPr>
        </p:nvSpPr>
        <p:spPr>
          <a:xfrm>
            <a:off x="4023994" y="9721109"/>
            <a:ext cx="3078427" cy="513507"/>
          </a:xfrm>
          <a:prstGeom prst="rect">
            <a:avLst/>
          </a:prstGeom>
        </p:spPr>
        <p:txBody>
          <a:bodyPr vert="horz" wrap="square" lIns="99068" tIns="49535" rIns="99068" bIns="49535" numCol="1" anchor="b" anchorCtr="0" compatLnSpc="1">
            <a:prstTxWarp prst="textNoShape">
              <a:avLst/>
            </a:prstTxWarp>
          </a:bodyPr>
          <a:lstStyle>
            <a:lvl1pPr algn="r" eaLnBrk="1" hangingPunct="1">
              <a:defRPr sz="1300"/>
            </a:lvl1pPr>
          </a:lstStyle>
          <a:p>
            <a:pPr>
              <a:defRPr/>
            </a:pPr>
            <a:fld id="{612FB8AF-2A9A-4F83-B8A7-1BC362AFBE1D}"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347" kern="1200">
        <a:solidFill>
          <a:schemeClr val="tx1"/>
        </a:solidFill>
        <a:latin typeface="+mn-lt"/>
        <a:ea typeface="ＭＳ Ｐゴシック" charset="0"/>
        <a:cs typeface="+mn-cs"/>
      </a:defRPr>
    </a:lvl1pPr>
    <a:lvl2pPr marL="132352" algn="l" rtl="0" eaLnBrk="0" fontAlgn="base" hangingPunct="0">
      <a:spcBef>
        <a:spcPct val="30000"/>
      </a:spcBef>
      <a:spcAft>
        <a:spcPct val="0"/>
      </a:spcAft>
      <a:defRPr sz="347" kern="1200">
        <a:solidFill>
          <a:schemeClr val="tx1"/>
        </a:solidFill>
        <a:latin typeface="+mn-lt"/>
        <a:ea typeface="ＭＳ Ｐゴシック" charset="0"/>
        <a:cs typeface="+mn-cs"/>
      </a:defRPr>
    </a:lvl2pPr>
    <a:lvl3pPr marL="264704" algn="l" rtl="0" eaLnBrk="0" fontAlgn="base" hangingPunct="0">
      <a:spcBef>
        <a:spcPct val="30000"/>
      </a:spcBef>
      <a:spcAft>
        <a:spcPct val="0"/>
      </a:spcAft>
      <a:defRPr sz="347" kern="1200">
        <a:solidFill>
          <a:schemeClr val="tx1"/>
        </a:solidFill>
        <a:latin typeface="+mn-lt"/>
        <a:ea typeface="ＭＳ Ｐゴシック" charset="0"/>
        <a:cs typeface="+mn-cs"/>
      </a:defRPr>
    </a:lvl3pPr>
    <a:lvl4pPr marL="397057" algn="l" rtl="0" eaLnBrk="0" fontAlgn="base" hangingPunct="0">
      <a:spcBef>
        <a:spcPct val="30000"/>
      </a:spcBef>
      <a:spcAft>
        <a:spcPct val="0"/>
      </a:spcAft>
      <a:defRPr sz="347" kern="1200">
        <a:solidFill>
          <a:schemeClr val="tx1"/>
        </a:solidFill>
        <a:latin typeface="+mn-lt"/>
        <a:ea typeface="ＭＳ Ｐゴシック" charset="0"/>
        <a:cs typeface="+mn-cs"/>
      </a:defRPr>
    </a:lvl4pPr>
    <a:lvl5pPr marL="529409" algn="l" rtl="0" eaLnBrk="0" fontAlgn="base" hangingPunct="0">
      <a:spcBef>
        <a:spcPct val="30000"/>
      </a:spcBef>
      <a:spcAft>
        <a:spcPct val="0"/>
      </a:spcAft>
      <a:defRPr sz="347" kern="1200">
        <a:solidFill>
          <a:schemeClr val="tx1"/>
        </a:solidFill>
        <a:latin typeface="+mn-lt"/>
        <a:ea typeface="ＭＳ Ｐゴシック" charset="0"/>
        <a:cs typeface="+mn-cs"/>
      </a:defRPr>
    </a:lvl5pPr>
    <a:lvl6pPr marL="661761" algn="l" defTabSz="264704" rtl="0" eaLnBrk="1" latinLnBrk="0" hangingPunct="1">
      <a:defRPr sz="347" kern="1200">
        <a:solidFill>
          <a:schemeClr val="tx1"/>
        </a:solidFill>
        <a:latin typeface="+mn-lt"/>
        <a:ea typeface="+mn-ea"/>
        <a:cs typeface="+mn-cs"/>
      </a:defRPr>
    </a:lvl6pPr>
    <a:lvl7pPr marL="794113" algn="l" defTabSz="264704" rtl="0" eaLnBrk="1" latinLnBrk="0" hangingPunct="1">
      <a:defRPr sz="347" kern="1200">
        <a:solidFill>
          <a:schemeClr val="tx1"/>
        </a:solidFill>
        <a:latin typeface="+mn-lt"/>
        <a:ea typeface="+mn-ea"/>
        <a:cs typeface="+mn-cs"/>
      </a:defRPr>
    </a:lvl7pPr>
    <a:lvl8pPr marL="926465" algn="l" defTabSz="264704" rtl="0" eaLnBrk="1" latinLnBrk="0" hangingPunct="1">
      <a:defRPr sz="347" kern="1200">
        <a:solidFill>
          <a:schemeClr val="tx1"/>
        </a:solidFill>
        <a:latin typeface="+mn-lt"/>
        <a:ea typeface="+mn-ea"/>
        <a:cs typeface="+mn-cs"/>
      </a:defRPr>
    </a:lvl8pPr>
    <a:lvl9pPr marL="1058818" algn="l" defTabSz="264704" rtl="0" eaLnBrk="1" latinLnBrk="0" hangingPunct="1">
      <a:defRPr sz="34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Marcador de imagen de diapositiva 1">
            <a:extLst>
              <a:ext uri="{FF2B5EF4-FFF2-40B4-BE49-F238E27FC236}">
                <a16:creationId xmlns:a16="http://schemas.microsoft.com/office/drawing/2014/main" id="{13BEF211-738E-4DF7-9983-467BD3439CB3}"/>
              </a:ext>
            </a:extLst>
          </p:cNvPr>
          <p:cNvSpPr>
            <a:spLocks noGrp="1" noRot="1" noChangeAspect="1" noTextEdit="1"/>
          </p:cNvSpPr>
          <p:nvPr>
            <p:ph type="sldImg"/>
          </p:nvPr>
        </p:nvSpPr>
        <p:spPr bwMode="auto">
          <a:xfrm>
            <a:off x="2581275" y="1279525"/>
            <a:ext cx="1941513"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Marcador de notas 2">
            <a:extLst>
              <a:ext uri="{FF2B5EF4-FFF2-40B4-BE49-F238E27FC236}">
                <a16:creationId xmlns:a16="http://schemas.microsoft.com/office/drawing/2014/main" id="{9A788191-DB29-4432-B338-D05648DFD2D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_tradnl" altLang="es-ES">
              <a:ea typeface="ＭＳ Ｐゴシック" panose="020B0600070205080204" pitchFamily="34" charset="-128"/>
            </a:endParaRPr>
          </a:p>
        </p:txBody>
      </p:sp>
      <p:sp>
        <p:nvSpPr>
          <p:cNvPr id="4100" name="Marcador de número de diapositiva 3">
            <a:extLst>
              <a:ext uri="{FF2B5EF4-FFF2-40B4-BE49-F238E27FC236}">
                <a16:creationId xmlns:a16="http://schemas.microsoft.com/office/drawing/2014/main" id="{23C0940D-BAD8-1739-1A04-42814E0415E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6100">
                <a:solidFill>
                  <a:schemeClr val="tx1"/>
                </a:solidFill>
                <a:latin typeface="Arial" panose="020B0604020202020204" pitchFamily="34" charset="0"/>
                <a:ea typeface="ＭＳ Ｐゴシック" panose="020B0600070205080204" pitchFamily="34" charset="-128"/>
              </a:defRPr>
            </a:lvl1pPr>
            <a:lvl2pPr marL="804926" indent="-309586">
              <a:defRPr sz="6100">
                <a:solidFill>
                  <a:schemeClr val="tx1"/>
                </a:solidFill>
                <a:latin typeface="Arial" panose="020B0604020202020204" pitchFamily="34" charset="0"/>
                <a:ea typeface="ＭＳ Ｐゴシック" panose="020B0600070205080204" pitchFamily="34" charset="-128"/>
              </a:defRPr>
            </a:lvl2pPr>
            <a:lvl3pPr marL="1238347" indent="-247669">
              <a:defRPr sz="6100">
                <a:solidFill>
                  <a:schemeClr val="tx1"/>
                </a:solidFill>
                <a:latin typeface="Arial" panose="020B0604020202020204" pitchFamily="34" charset="0"/>
                <a:ea typeface="ＭＳ Ｐゴシック" panose="020B0600070205080204" pitchFamily="34" charset="-128"/>
              </a:defRPr>
            </a:lvl3pPr>
            <a:lvl4pPr marL="1733687" indent="-247669">
              <a:defRPr sz="6100">
                <a:solidFill>
                  <a:schemeClr val="tx1"/>
                </a:solidFill>
                <a:latin typeface="Arial" panose="020B0604020202020204" pitchFamily="34" charset="0"/>
                <a:ea typeface="ＭＳ Ｐゴシック" panose="020B0600070205080204" pitchFamily="34" charset="-128"/>
              </a:defRPr>
            </a:lvl4pPr>
            <a:lvl5pPr marL="2229024" indent="-247669">
              <a:defRPr sz="6100">
                <a:solidFill>
                  <a:schemeClr val="tx1"/>
                </a:solidFill>
                <a:latin typeface="Arial" panose="020B0604020202020204" pitchFamily="34" charset="0"/>
                <a:ea typeface="ＭＳ Ｐゴシック" panose="020B0600070205080204" pitchFamily="34" charset="-128"/>
              </a:defRPr>
            </a:lvl5pPr>
            <a:lvl6pPr marL="2724363" indent="-247669" eaLnBrk="0" fontAlgn="base" hangingPunct="0">
              <a:spcBef>
                <a:spcPct val="0"/>
              </a:spcBef>
              <a:spcAft>
                <a:spcPct val="0"/>
              </a:spcAft>
              <a:defRPr sz="6100">
                <a:solidFill>
                  <a:schemeClr val="tx1"/>
                </a:solidFill>
                <a:latin typeface="Arial" panose="020B0604020202020204" pitchFamily="34" charset="0"/>
                <a:ea typeface="ＭＳ Ｐゴシック" panose="020B0600070205080204" pitchFamily="34" charset="-128"/>
              </a:defRPr>
            </a:lvl6pPr>
            <a:lvl7pPr marL="3219702" indent="-247669" eaLnBrk="0" fontAlgn="base" hangingPunct="0">
              <a:spcBef>
                <a:spcPct val="0"/>
              </a:spcBef>
              <a:spcAft>
                <a:spcPct val="0"/>
              </a:spcAft>
              <a:defRPr sz="6100">
                <a:solidFill>
                  <a:schemeClr val="tx1"/>
                </a:solidFill>
                <a:latin typeface="Arial" panose="020B0604020202020204" pitchFamily="34" charset="0"/>
                <a:ea typeface="ＭＳ Ｐゴシック" panose="020B0600070205080204" pitchFamily="34" charset="-128"/>
              </a:defRPr>
            </a:lvl7pPr>
            <a:lvl8pPr marL="3715041" indent="-247669" eaLnBrk="0" fontAlgn="base" hangingPunct="0">
              <a:spcBef>
                <a:spcPct val="0"/>
              </a:spcBef>
              <a:spcAft>
                <a:spcPct val="0"/>
              </a:spcAft>
              <a:defRPr sz="6100">
                <a:solidFill>
                  <a:schemeClr val="tx1"/>
                </a:solidFill>
                <a:latin typeface="Arial" panose="020B0604020202020204" pitchFamily="34" charset="0"/>
                <a:ea typeface="ＭＳ Ｐゴシック" panose="020B0600070205080204" pitchFamily="34" charset="-128"/>
              </a:defRPr>
            </a:lvl8pPr>
            <a:lvl9pPr marL="4210379" indent="-247669" eaLnBrk="0" fontAlgn="base" hangingPunct="0">
              <a:spcBef>
                <a:spcPct val="0"/>
              </a:spcBef>
              <a:spcAft>
                <a:spcPct val="0"/>
              </a:spcAft>
              <a:defRPr sz="6100">
                <a:solidFill>
                  <a:schemeClr val="tx1"/>
                </a:solidFill>
                <a:latin typeface="Arial" panose="020B0604020202020204" pitchFamily="34" charset="0"/>
                <a:ea typeface="ＭＳ Ｐゴシック" panose="020B0600070205080204" pitchFamily="34" charset="-128"/>
              </a:defRPr>
            </a:lvl9pPr>
          </a:lstStyle>
          <a:p>
            <a:fld id="{9C3AF8D7-4A97-4A27-9D1B-66A2E80C1511}" type="slidenum">
              <a:rPr lang="es-ES_tradnl" altLang="es-ES" sz="1300"/>
              <a:pPr/>
              <a:t>1</a:t>
            </a:fld>
            <a:endParaRPr lang="es-ES_tradnl" altLang="es-ES" sz="13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385790" y="2840705"/>
            <a:ext cx="4371924" cy="1959765"/>
          </a:xfrm>
        </p:spPr>
        <p:txBody>
          <a:bodyPr/>
          <a:lstStyle/>
          <a:p>
            <a:r>
              <a:rPr lang="es-ES"/>
              <a:t>Haga clic para modificar el estilo de título del patrón</a:t>
            </a:r>
          </a:p>
        </p:txBody>
      </p:sp>
      <p:sp>
        <p:nvSpPr>
          <p:cNvPr id="3" name="2 Subtítulo"/>
          <p:cNvSpPr>
            <a:spLocks noGrp="1"/>
          </p:cNvSpPr>
          <p:nvPr>
            <p:ph type="subTitle" idx="1"/>
          </p:nvPr>
        </p:nvSpPr>
        <p:spPr>
          <a:xfrm>
            <a:off x="771579" y="5181468"/>
            <a:ext cx="3600349" cy="2337068"/>
          </a:xfrm>
        </p:spPr>
        <p:txBody>
          <a:bodyPr/>
          <a:lstStyle>
            <a:lvl1pPr marL="0" indent="0" algn="ctr">
              <a:buNone/>
              <a:defRPr/>
            </a:lvl1pPr>
            <a:lvl2pPr marL="81933" indent="0" algn="ctr">
              <a:buNone/>
              <a:defRPr/>
            </a:lvl2pPr>
            <a:lvl3pPr marL="163865" indent="0" algn="ctr">
              <a:buNone/>
              <a:defRPr/>
            </a:lvl3pPr>
            <a:lvl4pPr marL="245799" indent="0" algn="ctr">
              <a:buNone/>
              <a:defRPr/>
            </a:lvl4pPr>
            <a:lvl5pPr marL="327729" indent="0" algn="ctr">
              <a:buNone/>
              <a:defRPr/>
            </a:lvl5pPr>
            <a:lvl6pPr marL="409663" indent="0" algn="ctr">
              <a:buNone/>
              <a:defRPr/>
            </a:lvl6pPr>
            <a:lvl7pPr marL="491594" indent="0" algn="ctr">
              <a:buNone/>
              <a:defRPr/>
            </a:lvl7pPr>
            <a:lvl8pPr marL="573528" indent="0" algn="ctr">
              <a:buNone/>
              <a:defRPr/>
            </a:lvl8pPr>
            <a:lvl9pPr marL="655460" indent="0" algn="ctr">
              <a:buNone/>
              <a:defRPr/>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7319578C-E965-65FD-1400-CB6BFD9B527E}"/>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C6269739-CBBA-87F8-EA14-91B69857F3E4}"/>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6C031A1A-EBCA-56B1-D21E-C4426B77C8B0}"/>
              </a:ext>
            </a:extLst>
          </p:cNvPr>
          <p:cNvSpPr>
            <a:spLocks noGrp="1" noChangeArrowheads="1"/>
          </p:cNvSpPr>
          <p:nvPr>
            <p:ph type="sldNum" sz="quarter" idx="12"/>
          </p:nvPr>
        </p:nvSpPr>
        <p:spPr>
          <a:ln/>
        </p:spPr>
        <p:txBody>
          <a:bodyPr/>
          <a:lstStyle>
            <a:lvl1pPr>
              <a:defRPr/>
            </a:lvl1pPr>
          </a:lstStyle>
          <a:p>
            <a:pPr>
              <a:defRPr/>
            </a:pPr>
            <a:fld id="{3E72B978-A447-496B-8666-3805649ECED6}" type="slidenum">
              <a:rPr lang="es-ES" altLang="es-ES"/>
              <a:pPr>
                <a:defRPr/>
              </a:pPr>
              <a:t>‹Nº›</a:t>
            </a:fld>
            <a:endParaRPr lang="es-ES" altLang="es-ES"/>
          </a:p>
        </p:txBody>
      </p:sp>
    </p:spTree>
    <p:extLst>
      <p:ext uri="{BB962C8B-B14F-4D97-AF65-F5344CB8AC3E}">
        <p14:creationId xmlns:p14="http://schemas.microsoft.com/office/powerpoint/2010/main" val="825975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8B240AE-179A-189B-F730-99ED4135AAEB}"/>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82E0DD53-5553-7659-CE9A-B8E8C3A4CB80}"/>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51A59B5F-4973-A39C-72B6-857904D1F128}"/>
              </a:ext>
            </a:extLst>
          </p:cNvPr>
          <p:cNvSpPr>
            <a:spLocks noGrp="1" noChangeArrowheads="1"/>
          </p:cNvSpPr>
          <p:nvPr>
            <p:ph type="sldNum" sz="quarter" idx="12"/>
          </p:nvPr>
        </p:nvSpPr>
        <p:spPr>
          <a:ln/>
        </p:spPr>
        <p:txBody>
          <a:bodyPr/>
          <a:lstStyle>
            <a:lvl1pPr>
              <a:defRPr/>
            </a:lvl1pPr>
          </a:lstStyle>
          <a:p>
            <a:pPr>
              <a:defRPr/>
            </a:pPr>
            <a:fld id="{8374AD86-2DEB-44FB-8275-4CDB4B7BFD04}" type="slidenum">
              <a:rPr lang="es-ES" altLang="es-ES"/>
              <a:pPr>
                <a:defRPr/>
              </a:pPr>
              <a:t>‹Nº›</a:t>
            </a:fld>
            <a:endParaRPr lang="es-ES" altLang="es-ES"/>
          </a:p>
        </p:txBody>
      </p:sp>
    </p:spTree>
    <p:extLst>
      <p:ext uri="{BB962C8B-B14F-4D97-AF65-F5344CB8AC3E}">
        <p14:creationId xmlns:p14="http://schemas.microsoft.com/office/powerpoint/2010/main" val="2166832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406199" y="5875935"/>
            <a:ext cx="4372177" cy="1815966"/>
          </a:xfrm>
        </p:spPr>
        <p:txBody>
          <a:bodyPr anchor="t"/>
          <a:lstStyle>
            <a:lvl1pPr algn="l">
              <a:defRPr sz="714" b="1" cap="all"/>
            </a:lvl1pPr>
          </a:lstStyle>
          <a:p>
            <a:r>
              <a:rPr lang="es-ES"/>
              <a:t>Haga clic para modificar el estilo de título del patrón</a:t>
            </a:r>
          </a:p>
        </p:txBody>
      </p:sp>
      <p:sp>
        <p:nvSpPr>
          <p:cNvPr id="3" name="2 Marcador de texto"/>
          <p:cNvSpPr>
            <a:spLocks noGrp="1"/>
          </p:cNvSpPr>
          <p:nvPr>
            <p:ph type="body" idx="1"/>
          </p:nvPr>
        </p:nvSpPr>
        <p:spPr>
          <a:xfrm>
            <a:off x="406199" y="3875517"/>
            <a:ext cx="4372177" cy="2000418"/>
          </a:xfrm>
        </p:spPr>
        <p:txBody>
          <a:bodyPr anchor="b"/>
          <a:lstStyle>
            <a:lvl1pPr marL="0" indent="0">
              <a:buNone/>
              <a:defRPr sz="357"/>
            </a:lvl1pPr>
            <a:lvl2pPr marL="81933" indent="0">
              <a:buNone/>
              <a:defRPr sz="330"/>
            </a:lvl2pPr>
            <a:lvl3pPr marL="163865" indent="0">
              <a:buNone/>
              <a:defRPr sz="274"/>
            </a:lvl3pPr>
            <a:lvl4pPr marL="245799" indent="0">
              <a:buNone/>
              <a:defRPr sz="248"/>
            </a:lvl4pPr>
            <a:lvl5pPr marL="327729" indent="0">
              <a:buNone/>
              <a:defRPr sz="248"/>
            </a:lvl5pPr>
            <a:lvl6pPr marL="409663" indent="0">
              <a:buNone/>
              <a:defRPr sz="248"/>
            </a:lvl6pPr>
            <a:lvl7pPr marL="491594" indent="0">
              <a:buNone/>
              <a:defRPr sz="248"/>
            </a:lvl7pPr>
            <a:lvl8pPr marL="573528" indent="0">
              <a:buNone/>
              <a:defRPr sz="248"/>
            </a:lvl8pPr>
            <a:lvl9pPr marL="655460" indent="0">
              <a:buNone/>
              <a:defRPr sz="248"/>
            </a:lvl9pPr>
          </a:lstStyle>
          <a:p>
            <a:pPr lvl="0"/>
            <a:r>
              <a:rPr lang="es-ES"/>
              <a:t>Haga clic para modificar el estilo de texto del patrón</a:t>
            </a:r>
          </a:p>
        </p:txBody>
      </p:sp>
      <p:sp>
        <p:nvSpPr>
          <p:cNvPr id="4" name="Rectangle 4">
            <a:extLst>
              <a:ext uri="{FF2B5EF4-FFF2-40B4-BE49-F238E27FC236}">
                <a16:creationId xmlns:a16="http://schemas.microsoft.com/office/drawing/2014/main" id="{687815C1-FC1F-5993-6456-87C1C24A3F65}"/>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53740937-AA83-3830-85BA-8B8EE418D9D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733482A6-06C4-1B7C-D995-236993B58226}"/>
              </a:ext>
            </a:extLst>
          </p:cNvPr>
          <p:cNvSpPr>
            <a:spLocks noGrp="1" noChangeArrowheads="1"/>
          </p:cNvSpPr>
          <p:nvPr>
            <p:ph type="sldNum" sz="quarter" idx="12"/>
          </p:nvPr>
        </p:nvSpPr>
        <p:spPr>
          <a:ln/>
        </p:spPr>
        <p:txBody>
          <a:bodyPr/>
          <a:lstStyle>
            <a:lvl1pPr>
              <a:defRPr/>
            </a:lvl1pPr>
          </a:lstStyle>
          <a:p>
            <a:pPr>
              <a:defRPr/>
            </a:pPr>
            <a:fld id="{F80227E3-D5F7-4DED-9D06-31BD77483A98}" type="slidenum">
              <a:rPr lang="es-ES" altLang="es-ES"/>
              <a:pPr>
                <a:defRPr/>
              </a:pPr>
              <a:t>‹Nº›</a:t>
            </a:fld>
            <a:endParaRPr lang="es-ES" altLang="es-ES"/>
          </a:p>
        </p:txBody>
      </p:sp>
    </p:spTree>
    <p:extLst>
      <p:ext uri="{BB962C8B-B14F-4D97-AF65-F5344CB8AC3E}">
        <p14:creationId xmlns:p14="http://schemas.microsoft.com/office/powerpoint/2010/main" val="2156175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257278" y="2133473"/>
            <a:ext cx="2302379" cy="6034851"/>
          </a:xfrm>
        </p:spPr>
        <p:txBody>
          <a:bodyPr/>
          <a:lstStyle>
            <a:lvl1pPr>
              <a:defRPr sz="494"/>
            </a:lvl1pPr>
            <a:lvl2pPr>
              <a:defRPr sz="412"/>
            </a:lvl2pPr>
            <a:lvl3pPr>
              <a:defRPr sz="357"/>
            </a:lvl3pPr>
            <a:lvl4pPr>
              <a:defRPr sz="330"/>
            </a:lvl4pPr>
            <a:lvl5pPr>
              <a:defRPr sz="330"/>
            </a:lvl5pPr>
            <a:lvl6pPr>
              <a:defRPr sz="330"/>
            </a:lvl6pPr>
            <a:lvl7pPr>
              <a:defRPr sz="330"/>
            </a:lvl7pPr>
            <a:lvl8pPr>
              <a:defRPr sz="330"/>
            </a:lvl8pPr>
            <a:lvl9pPr>
              <a:defRPr sz="33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2583849" y="2133473"/>
            <a:ext cx="2302379" cy="6034851"/>
          </a:xfrm>
        </p:spPr>
        <p:txBody>
          <a:bodyPr/>
          <a:lstStyle>
            <a:lvl1pPr>
              <a:defRPr sz="494"/>
            </a:lvl1pPr>
            <a:lvl2pPr>
              <a:defRPr sz="412"/>
            </a:lvl2pPr>
            <a:lvl3pPr>
              <a:defRPr sz="357"/>
            </a:lvl3pPr>
            <a:lvl4pPr>
              <a:defRPr sz="330"/>
            </a:lvl4pPr>
            <a:lvl5pPr>
              <a:defRPr sz="330"/>
            </a:lvl5pPr>
            <a:lvl6pPr>
              <a:defRPr sz="330"/>
            </a:lvl6pPr>
            <a:lvl7pPr>
              <a:defRPr sz="330"/>
            </a:lvl7pPr>
            <a:lvl8pPr>
              <a:defRPr sz="330"/>
            </a:lvl8pPr>
            <a:lvl9pPr>
              <a:defRPr sz="33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id="{B1B02477-2240-BDF4-7D41-F7C201B38067}"/>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6ED94C11-7D6D-43A1-DCBB-6CDA82D89F0C}"/>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5DBB6969-CEB2-1F44-537B-7E0446CED25A}"/>
              </a:ext>
            </a:extLst>
          </p:cNvPr>
          <p:cNvSpPr>
            <a:spLocks noGrp="1" noChangeArrowheads="1"/>
          </p:cNvSpPr>
          <p:nvPr>
            <p:ph type="sldNum" sz="quarter" idx="12"/>
          </p:nvPr>
        </p:nvSpPr>
        <p:spPr>
          <a:ln/>
        </p:spPr>
        <p:txBody>
          <a:bodyPr/>
          <a:lstStyle>
            <a:lvl1pPr>
              <a:defRPr/>
            </a:lvl1pPr>
          </a:lstStyle>
          <a:p>
            <a:pPr>
              <a:defRPr/>
            </a:pPr>
            <a:fld id="{57CAAD40-4369-4A81-B73B-CAD335DC518F}" type="slidenum">
              <a:rPr lang="es-ES" altLang="es-ES"/>
              <a:pPr>
                <a:defRPr/>
              </a:pPr>
              <a:t>‹Nº›</a:t>
            </a:fld>
            <a:endParaRPr lang="es-ES" altLang="es-ES"/>
          </a:p>
        </p:txBody>
      </p:sp>
    </p:spTree>
    <p:extLst>
      <p:ext uri="{BB962C8B-B14F-4D97-AF65-F5344CB8AC3E}">
        <p14:creationId xmlns:p14="http://schemas.microsoft.com/office/powerpoint/2010/main" val="1507051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257277" y="2046789"/>
            <a:ext cx="2272392" cy="853051"/>
          </a:xfrm>
        </p:spPr>
        <p:txBody>
          <a:bodyPr anchor="b"/>
          <a:lstStyle>
            <a:lvl1pPr marL="0" indent="0">
              <a:buNone/>
              <a:defRPr sz="412" b="1"/>
            </a:lvl1pPr>
            <a:lvl2pPr marL="81933" indent="0">
              <a:buNone/>
              <a:defRPr sz="357" b="1"/>
            </a:lvl2pPr>
            <a:lvl3pPr marL="163865" indent="0">
              <a:buNone/>
              <a:defRPr sz="330" b="1"/>
            </a:lvl3pPr>
            <a:lvl4pPr marL="245799" indent="0">
              <a:buNone/>
              <a:defRPr sz="274" b="1"/>
            </a:lvl4pPr>
            <a:lvl5pPr marL="327729" indent="0">
              <a:buNone/>
              <a:defRPr sz="274" b="1"/>
            </a:lvl5pPr>
            <a:lvl6pPr marL="409663" indent="0">
              <a:buNone/>
              <a:defRPr sz="274" b="1"/>
            </a:lvl6pPr>
            <a:lvl7pPr marL="491594" indent="0">
              <a:buNone/>
              <a:defRPr sz="274" b="1"/>
            </a:lvl7pPr>
            <a:lvl8pPr marL="573528" indent="0">
              <a:buNone/>
              <a:defRPr sz="274" b="1"/>
            </a:lvl8pPr>
            <a:lvl9pPr marL="655460" indent="0">
              <a:buNone/>
              <a:defRPr sz="274" b="1"/>
            </a:lvl9pPr>
          </a:lstStyle>
          <a:p>
            <a:pPr lvl="0"/>
            <a:r>
              <a:rPr lang="es-ES"/>
              <a:t>Haga clic para modificar el estilo de texto del patrón</a:t>
            </a:r>
          </a:p>
        </p:txBody>
      </p:sp>
      <p:sp>
        <p:nvSpPr>
          <p:cNvPr id="4" name="3 Marcador de contenido"/>
          <p:cNvSpPr>
            <a:spLocks noGrp="1"/>
          </p:cNvSpPr>
          <p:nvPr>
            <p:ph sz="half" idx="2"/>
          </p:nvPr>
        </p:nvSpPr>
        <p:spPr>
          <a:xfrm>
            <a:off x="257277" y="2899834"/>
            <a:ext cx="2272392" cy="5268484"/>
          </a:xfrm>
        </p:spPr>
        <p:txBody>
          <a:bodyPr/>
          <a:lstStyle>
            <a:lvl1pPr>
              <a:defRPr sz="412"/>
            </a:lvl1pPr>
            <a:lvl2pPr>
              <a:defRPr sz="357"/>
            </a:lvl2pPr>
            <a:lvl3pPr>
              <a:defRPr sz="330"/>
            </a:lvl3pPr>
            <a:lvl4pPr>
              <a:defRPr sz="274"/>
            </a:lvl4pPr>
            <a:lvl5pPr>
              <a:defRPr sz="274"/>
            </a:lvl5pPr>
            <a:lvl6pPr>
              <a:defRPr sz="274"/>
            </a:lvl6pPr>
            <a:lvl7pPr>
              <a:defRPr sz="274"/>
            </a:lvl7pPr>
            <a:lvl8pPr>
              <a:defRPr sz="274"/>
            </a:lvl8pPr>
            <a:lvl9pPr>
              <a:defRPr sz="274"/>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2612827" y="2046789"/>
            <a:ext cx="2273401" cy="853051"/>
          </a:xfrm>
        </p:spPr>
        <p:txBody>
          <a:bodyPr anchor="b"/>
          <a:lstStyle>
            <a:lvl1pPr marL="0" indent="0">
              <a:buNone/>
              <a:defRPr sz="412" b="1"/>
            </a:lvl1pPr>
            <a:lvl2pPr marL="81933" indent="0">
              <a:buNone/>
              <a:defRPr sz="357" b="1"/>
            </a:lvl2pPr>
            <a:lvl3pPr marL="163865" indent="0">
              <a:buNone/>
              <a:defRPr sz="330" b="1"/>
            </a:lvl3pPr>
            <a:lvl4pPr marL="245799" indent="0">
              <a:buNone/>
              <a:defRPr sz="274" b="1"/>
            </a:lvl4pPr>
            <a:lvl5pPr marL="327729" indent="0">
              <a:buNone/>
              <a:defRPr sz="274" b="1"/>
            </a:lvl5pPr>
            <a:lvl6pPr marL="409663" indent="0">
              <a:buNone/>
              <a:defRPr sz="274" b="1"/>
            </a:lvl6pPr>
            <a:lvl7pPr marL="491594" indent="0">
              <a:buNone/>
              <a:defRPr sz="274" b="1"/>
            </a:lvl7pPr>
            <a:lvl8pPr marL="573528" indent="0">
              <a:buNone/>
              <a:defRPr sz="274" b="1"/>
            </a:lvl8pPr>
            <a:lvl9pPr marL="655460" indent="0">
              <a:buNone/>
              <a:defRPr sz="274" b="1"/>
            </a:lvl9pPr>
          </a:lstStyle>
          <a:p>
            <a:pPr lvl="0"/>
            <a:r>
              <a:rPr lang="es-ES"/>
              <a:t>Haga clic para modificar el estilo de texto del patrón</a:t>
            </a:r>
          </a:p>
        </p:txBody>
      </p:sp>
      <p:sp>
        <p:nvSpPr>
          <p:cNvPr id="6" name="5 Marcador de contenido"/>
          <p:cNvSpPr>
            <a:spLocks noGrp="1"/>
          </p:cNvSpPr>
          <p:nvPr>
            <p:ph sz="quarter" idx="4"/>
          </p:nvPr>
        </p:nvSpPr>
        <p:spPr>
          <a:xfrm>
            <a:off x="2612827" y="2899834"/>
            <a:ext cx="2273401" cy="5268484"/>
          </a:xfrm>
        </p:spPr>
        <p:txBody>
          <a:bodyPr/>
          <a:lstStyle>
            <a:lvl1pPr>
              <a:defRPr sz="412"/>
            </a:lvl1pPr>
            <a:lvl2pPr>
              <a:defRPr sz="357"/>
            </a:lvl2pPr>
            <a:lvl3pPr>
              <a:defRPr sz="330"/>
            </a:lvl3pPr>
            <a:lvl4pPr>
              <a:defRPr sz="274"/>
            </a:lvl4pPr>
            <a:lvl5pPr>
              <a:defRPr sz="274"/>
            </a:lvl5pPr>
            <a:lvl6pPr>
              <a:defRPr sz="274"/>
            </a:lvl6pPr>
            <a:lvl7pPr>
              <a:defRPr sz="274"/>
            </a:lvl7pPr>
            <a:lvl8pPr>
              <a:defRPr sz="274"/>
            </a:lvl8pPr>
            <a:lvl9pPr>
              <a:defRPr sz="274"/>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id="{256EDF52-4EB7-3A54-BA73-8838CEA7E48B}"/>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5">
            <a:extLst>
              <a:ext uri="{FF2B5EF4-FFF2-40B4-BE49-F238E27FC236}">
                <a16:creationId xmlns:a16="http://schemas.microsoft.com/office/drawing/2014/main" id="{3D68DCEB-A3BD-E6DA-5EDF-D7137B1D4DD9}"/>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6">
            <a:extLst>
              <a:ext uri="{FF2B5EF4-FFF2-40B4-BE49-F238E27FC236}">
                <a16:creationId xmlns:a16="http://schemas.microsoft.com/office/drawing/2014/main" id="{6C294F8E-0746-80C2-82A8-C32E99BFC83A}"/>
              </a:ext>
            </a:extLst>
          </p:cNvPr>
          <p:cNvSpPr>
            <a:spLocks noGrp="1" noChangeArrowheads="1"/>
          </p:cNvSpPr>
          <p:nvPr>
            <p:ph type="sldNum" sz="quarter" idx="12"/>
          </p:nvPr>
        </p:nvSpPr>
        <p:spPr>
          <a:ln/>
        </p:spPr>
        <p:txBody>
          <a:bodyPr/>
          <a:lstStyle>
            <a:lvl1pPr>
              <a:defRPr/>
            </a:lvl1pPr>
          </a:lstStyle>
          <a:p>
            <a:pPr>
              <a:defRPr/>
            </a:pPr>
            <a:fld id="{AEF39AF5-10EE-48E9-82FA-C15330434718}" type="slidenum">
              <a:rPr lang="es-ES" altLang="es-ES"/>
              <a:pPr>
                <a:defRPr/>
              </a:pPr>
              <a:t>‹Nº›</a:t>
            </a:fld>
            <a:endParaRPr lang="es-ES" altLang="es-ES"/>
          </a:p>
        </p:txBody>
      </p:sp>
    </p:spTree>
    <p:extLst>
      <p:ext uri="{BB962C8B-B14F-4D97-AF65-F5344CB8AC3E}">
        <p14:creationId xmlns:p14="http://schemas.microsoft.com/office/powerpoint/2010/main" val="1493744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16:creationId xmlns:a16="http://schemas.microsoft.com/office/drawing/2014/main" id="{354A883D-897F-216C-5F55-F0B408D48875}"/>
              </a:ext>
            </a:extLst>
          </p:cNvPr>
          <p:cNvSpPr>
            <a:spLocks noGrp="1" noChangeArrowheads="1"/>
          </p:cNvSpPr>
          <p:nvPr>
            <p:ph type="dt" sz="half" idx="10"/>
          </p:nvPr>
        </p:nvSpPr>
        <p:spPr>
          <a:ln/>
        </p:spPr>
        <p:txBody>
          <a:bodyPr/>
          <a:lstStyle>
            <a:lvl1pPr>
              <a:defRPr/>
            </a:lvl1pPr>
          </a:lstStyle>
          <a:p>
            <a:pPr>
              <a:defRPr/>
            </a:pPr>
            <a:endParaRPr lang="es-ES"/>
          </a:p>
        </p:txBody>
      </p:sp>
      <p:sp>
        <p:nvSpPr>
          <p:cNvPr id="4" name="Rectangle 5">
            <a:extLst>
              <a:ext uri="{FF2B5EF4-FFF2-40B4-BE49-F238E27FC236}">
                <a16:creationId xmlns:a16="http://schemas.microsoft.com/office/drawing/2014/main" id="{5759FEED-BECA-E8C1-EC43-0447A7D4864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5" name="Rectangle 6">
            <a:extLst>
              <a:ext uri="{FF2B5EF4-FFF2-40B4-BE49-F238E27FC236}">
                <a16:creationId xmlns:a16="http://schemas.microsoft.com/office/drawing/2014/main" id="{7BC1A39E-E77D-ACCB-EBA8-FE8F623648D0}"/>
              </a:ext>
            </a:extLst>
          </p:cNvPr>
          <p:cNvSpPr>
            <a:spLocks noGrp="1" noChangeArrowheads="1"/>
          </p:cNvSpPr>
          <p:nvPr>
            <p:ph type="sldNum" sz="quarter" idx="12"/>
          </p:nvPr>
        </p:nvSpPr>
        <p:spPr>
          <a:ln/>
        </p:spPr>
        <p:txBody>
          <a:bodyPr/>
          <a:lstStyle>
            <a:lvl1pPr>
              <a:defRPr/>
            </a:lvl1pPr>
          </a:lstStyle>
          <a:p>
            <a:pPr>
              <a:defRPr/>
            </a:pPr>
            <a:fld id="{AEC29FA1-2D9F-4C05-A606-DF9DCF519ED8}" type="slidenum">
              <a:rPr lang="es-ES" altLang="es-ES"/>
              <a:pPr>
                <a:defRPr/>
              </a:pPr>
              <a:t>‹Nº›</a:t>
            </a:fld>
            <a:endParaRPr lang="es-ES" altLang="es-ES"/>
          </a:p>
        </p:txBody>
      </p:sp>
    </p:spTree>
    <p:extLst>
      <p:ext uri="{BB962C8B-B14F-4D97-AF65-F5344CB8AC3E}">
        <p14:creationId xmlns:p14="http://schemas.microsoft.com/office/powerpoint/2010/main" val="2445148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7278A76-052C-CC59-2ABA-A287D0417576}"/>
              </a:ext>
            </a:extLst>
          </p:cNvPr>
          <p:cNvSpPr>
            <a:spLocks noGrp="1" noChangeArrowheads="1"/>
          </p:cNvSpPr>
          <p:nvPr>
            <p:ph type="dt" sz="half" idx="10"/>
          </p:nvPr>
        </p:nvSpPr>
        <p:spPr>
          <a:ln/>
        </p:spPr>
        <p:txBody>
          <a:bodyPr/>
          <a:lstStyle>
            <a:lvl1pPr>
              <a:defRPr/>
            </a:lvl1pPr>
          </a:lstStyle>
          <a:p>
            <a:pPr>
              <a:defRPr/>
            </a:pPr>
            <a:endParaRPr lang="es-ES"/>
          </a:p>
        </p:txBody>
      </p:sp>
      <p:sp>
        <p:nvSpPr>
          <p:cNvPr id="3" name="Rectangle 5">
            <a:extLst>
              <a:ext uri="{FF2B5EF4-FFF2-40B4-BE49-F238E27FC236}">
                <a16:creationId xmlns:a16="http://schemas.microsoft.com/office/drawing/2014/main" id="{D9743BD2-4A3D-7BC7-BB21-6E8BA7E3A94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4" name="Rectangle 6">
            <a:extLst>
              <a:ext uri="{FF2B5EF4-FFF2-40B4-BE49-F238E27FC236}">
                <a16:creationId xmlns:a16="http://schemas.microsoft.com/office/drawing/2014/main" id="{EC6C8574-A17F-9352-2E80-264C301A1869}"/>
              </a:ext>
            </a:extLst>
          </p:cNvPr>
          <p:cNvSpPr>
            <a:spLocks noGrp="1" noChangeArrowheads="1"/>
          </p:cNvSpPr>
          <p:nvPr>
            <p:ph type="sldNum" sz="quarter" idx="12"/>
          </p:nvPr>
        </p:nvSpPr>
        <p:spPr>
          <a:ln/>
        </p:spPr>
        <p:txBody>
          <a:bodyPr/>
          <a:lstStyle>
            <a:lvl1pPr>
              <a:defRPr/>
            </a:lvl1pPr>
          </a:lstStyle>
          <a:p>
            <a:pPr>
              <a:defRPr/>
            </a:pPr>
            <a:fld id="{54457554-1D08-4F88-9478-E028A158F93A}" type="slidenum">
              <a:rPr lang="es-ES" altLang="es-ES"/>
              <a:pPr>
                <a:defRPr/>
              </a:pPr>
              <a:t>‹Nº›</a:t>
            </a:fld>
            <a:endParaRPr lang="es-ES" altLang="es-ES"/>
          </a:p>
        </p:txBody>
      </p:sp>
    </p:spTree>
    <p:extLst>
      <p:ext uri="{BB962C8B-B14F-4D97-AF65-F5344CB8AC3E}">
        <p14:creationId xmlns:p14="http://schemas.microsoft.com/office/powerpoint/2010/main" val="1322767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7278" y="364201"/>
            <a:ext cx="1692074" cy="1549198"/>
          </a:xfrm>
        </p:spPr>
        <p:txBody>
          <a:bodyPr anchor="b"/>
          <a:lstStyle>
            <a:lvl1pPr algn="l">
              <a:defRPr sz="357" b="1"/>
            </a:lvl1pPr>
          </a:lstStyle>
          <a:p>
            <a:r>
              <a:rPr lang="es-ES"/>
              <a:t>Haga clic para modificar el estilo de título del patrón</a:t>
            </a:r>
          </a:p>
        </p:txBody>
      </p:sp>
      <p:sp>
        <p:nvSpPr>
          <p:cNvPr id="3" name="2 Marcador de contenido"/>
          <p:cNvSpPr>
            <a:spLocks noGrp="1"/>
          </p:cNvSpPr>
          <p:nvPr>
            <p:ph idx="1"/>
          </p:nvPr>
        </p:nvSpPr>
        <p:spPr>
          <a:xfrm>
            <a:off x="2011089" y="364201"/>
            <a:ext cx="2875139" cy="7804118"/>
          </a:xfrm>
        </p:spPr>
        <p:txBody>
          <a:bodyPr/>
          <a:lstStyle>
            <a:lvl1pPr>
              <a:defRPr sz="577"/>
            </a:lvl1pPr>
            <a:lvl2pPr>
              <a:defRPr sz="494"/>
            </a:lvl2pPr>
            <a:lvl3pPr>
              <a:defRPr sz="412"/>
            </a:lvl3pPr>
            <a:lvl4pPr>
              <a:defRPr sz="357"/>
            </a:lvl4pPr>
            <a:lvl5pPr>
              <a:defRPr sz="357"/>
            </a:lvl5pPr>
            <a:lvl6pPr>
              <a:defRPr sz="357"/>
            </a:lvl6pPr>
            <a:lvl7pPr>
              <a:defRPr sz="357"/>
            </a:lvl7pPr>
            <a:lvl8pPr>
              <a:defRPr sz="357"/>
            </a:lvl8pPr>
            <a:lvl9pPr>
              <a:defRPr sz="35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257278" y="1913409"/>
            <a:ext cx="1692074" cy="6254917"/>
          </a:xfrm>
        </p:spPr>
        <p:txBody>
          <a:bodyPr/>
          <a:lstStyle>
            <a:lvl1pPr marL="0" indent="0">
              <a:buNone/>
              <a:defRPr sz="248"/>
            </a:lvl1pPr>
            <a:lvl2pPr marL="81933" indent="0">
              <a:buNone/>
              <a:defRPr sz="220"/>
            </a:lvl2pPr>
            <a:lvl3pPr marL="163865" indent="0">
              <a:buNone/>
              <a:defRPr sz="192"/>
            </a:lvl3pPr>
            <a:lvl4pPr marL="245799" indent="0">
              <a:buNone/>
              <a:defRPr sz="165"/>
            </a:lvl4pPr>
            <a:lvl5pPr marL="327729" indent="0">
              <a:buNone/>
              <a:defRPr sz="165"/>
            </a:lvl5pPr>
            <a:lvl6pPr marL="409663" indent="0">
              <a:buNone/>
              <a:defRPr sz="165"/>
            </a:lvl6pPr>
            <a:lvl7pPr marL="491594" indent="0">
              <a:buNone/>
              <a:defRPr sz="165"/>
            </a:lvl7pPr>
            <a:lvl8pPr marL="573528" indent="0">
              <a:buNone/>
              <a:defRPr sz="165"/>
            </a:lvl8pPr>
            <a:lvl9pPr marL="655460" indent="0">
              <a:buNone/>
              <a:defRPr sz="165"/>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18696933-5800-28B5-0B24-DED522EBD5BF}"/>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2F10F8C4-DF01-1B94-CF95-4244F94112AE}"/>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5E7CA665-0B16-6220-2CD6-45DC8C24B22A}"/>
              </a:ext>
            </a:extLst>
          </p:cNvPr>
          <p:cNvSpPr>
            <a:spLocks noGrp="1" noChangeArrowheads="1"/>
          </p:cNvSpPr>
          <p:nvPr>
            <p:ph type="sldNum" sz="quarter" idx="12"/>
          </p:nvPr>
        </p:nvSpPr>
        <p:spPr>
          <a:ln/>
        </p:spPr>
        <p:txBody>
          <a:bodyPr/>
          <a:lstStyle>
            <a:lvl1pPr>
              <a:defRPr/>
            </a:lvl1pPr>
          </a:lstStyle>
          <a:p>
            <a:pPr>
              <a:defRPr/>
            </a:pPr>
            <a:fld id="{7740814D-F3F1-4238-A4E3-05394B942CDC}" type="slidenum">
              <a:rPr lang="es-ES" altLang="es-ES"/>
              <a:pPr>
                <a:defRPr/>
              </a:pPr>
              <a:t>‹Nº›</a:t>
            </a:fld>
            <a:endParaRPr lang="es-ES" altLang="es-ES"/>
          </a:p>
        </p:txBody>
      </p:sp>
    </p:spTree>
    <p:extLst>
      <p:ext uri="{BB962C8B-B14F-4D97-AF65-F5344CB8AC3E}">
        <p14:creationId xmlns:p14="http://schemas.microsoft.com/office/powerpoint/2010/main" val="1250839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08189" y="6400734"/>
            <a:ext cx="3086050" cy="755616"/>
          </a:xfrm>
        </p:spPr>
        <p:txBody>
          <a:bodyPr anchor="b"/>
          <a:lstStyle>
            <a:lvl1pPr algn="l">
              <a:defRPr sz="357" b="1"/>
            </a:lvl1pPr>
          </a:lstStyle>
          <a:p>
            <a:r>
              <a:rPr lang="es-ES"/>
              <a:t>Haga clic para modificar el estilo de título del patrón</a:t>
            </a:r>
          </a:p>
        </p:txBody>
      </p:sp>
      <p:sp>
        <p:nvSpPr>
          <p:cNvPr id="3" name="2 Marcador de posición de imagen"/>
          <p:cNvSpPr>
            <a:spLocks noGrp="1"/>
          </p:cNvSpPr>
          <p:nvPr>
            <p:ph type="pic" idx="1"/>
          </p:nvPr>
        </p:nvSpPr>
        <p:spPr>
          <a:xfrm>
            <a:off x="1008189" y="817104"/>
            <a:ext cx="3086050" cy="5486199"/>
          </a:xfrm>
        </p:spPr>
        <p:txBody>
          <a:bodyPr/>
          <a:lstStyle>
            <a:lvl1pPr marL="0" indent="0">
              <a:buNone/>
              <a:defRPr sz="577"/>
            </a:lvl1pPr>
            <a:lvl2pPr marL="81933" indent="0">
              <a:buNone/>
              <a:defRPr sz="494"/>
            </a:lvl2pPr>
            <a:lvl3pPr marL="163865" indent="0">
              <a:buNone/>
              <a:defRPr sz="412"/>
            </a:lvl3pPr>
            <a:lvl4pPr marL="245799" indent="0">
              <a:buNone/>
              <a:defRPr sz="357"/>
            </a:lvl4pPr>
            <a:lvl5pPr marL="327729" indent="0">
              <a:buNone/>
              <a:defRPr sz="357"/>
            </a:lvl5pPr>
            <a:lvl6pPr marL="409663" indent="0">
              <a:buNone/>
              <a:defRPr sz="357"/>
            </a:lvl6pPr>
            <a:lvl7pPr marL="491594" indent="0">
              <a:buNone/>
              <a:defRPr sz="357"/>
            </a:lvl7pPr>
            <a:lvl8pPr marL="573528" indent="0">
              <a:buNone/>
              <a:defRPr sz="357"/>
            </a:lvl8pPr>
            <a:lvl9pPr marL="655460" indent="0">
              <a:buNone/>
              <a:defRPr sz="357"/>
            </a:lvl9pPr>
          </a:lstStyle>
          <a:p>
            <a:pPr lvl="0"/>
            <a:endParaRPr lang="es-ES" noProof="0" dirty="0"/>
          </a:p>
        </p:txBody>
      </p:sp>
      <p:sp>
        <p:nvSpPr>
          <p:cNvPr id="4" name="3 Marcador de texto"/>
          <p:cNvSpPr>
            <a:spLocks noGrp="1"/>
          </p:cNvSpPr>
          <p:nvPr>
            <p:ph type="body" sz="half" idx="2"/>
          </p:nvPr>
        </p:nvSpPr>
        <p:spPr>
          <a:xfrm>
            <a:off x="1008189" y="7156357"/>
            <a:ext cx="3086050" cy="1073117"/>
          </a:xfrm>
        </p:spPr>
        <p:txBody>
          <a:bodyPr/>
          <a:lstStyle>
            <a:lvl1pPr marL="0" indent="0">
              <a:buNone/>
              <a:defRPr sz="248"/>
            </a:lvl1pPr>
            <a:lvl2pPr marL="81933" indent="0">
              <a:buNone/>
              <a:defRPr sz="220"/>
            </a:lvl2pPr>
            <a:lvl3pPr marL="163865" indent="0">
              <a:buNone/>
              <a:defRPr sz="192"/>
            </a:lvl3pPr>
            <a:lvl4pPr marL="245799" indent="0">
              <a:buNone/>
              <a:defRPr sz="165"/>
            </a:lvl4pPr>
            <a:lvl5pPr marL="327729" indent="0">
              <a:buNone/>
              <a:defRPr sz="165"/>
            </a:lvl5pPr>
            <a:lvl6pPr marL="409663" indent="0">
              <a:buNone/>
              <a:defRPr sz="165"/>
            </a:lvl6pPr>
            <a:lvl7pPr marL="491594" indent="0">
              <a:buNone/>
              <a:defRPr sz="165"/>
            </a:lvl7pPr>
            <a:lvl8pPr marL="573528" indent="0">
              <a:buNone/>
              <a:defRPr sz="165"/>
            </a:lvl8pPr>
            <a:lvl9pPr marL="655460" indent="0">
              <a:buNone/>
              <a:defRPr sz="165"/>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08E53744-B6D7-E7EB-977B-87FAADC30490}"/>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2C782CED-9AF1-B20B-7EC2-BCF642C474BA}"/>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25CCAF88-4E9A-4CAF-F835-C7ABD1781731}"/>
              </a:ext>
            </a:extLst>
          </p:cNvPr>
          <p:cNvSpPr>
            <a:spLocks noGrp="1" noChangeArrowheads="1"/>
          </p:cNvSpPr>
          <p:nvPr>
            <p:ph type="sldNum" sz="quarter" idx="12"/>
          </p:nvPr>
        </p:nvSpPr>
        <p:spPr>
          <a:ln/>
        </p:spPr>
        <p:txBody>
          <a:bodyPr/>
          <a:lstStyle>
            <a:lvl1pPr>
              <a:defRPr/>
            </a:lvl1pPr>
          </a:lstStyle>
          <a:p>
            <a:pPr>
              <a:defRPr/>
            </a:pPr>
            <a:fld id="{2F6C271D-0951-4577-B588-47DC2AFC446D}" type="slidenum">
              <a:rPr lang="es-ES" altLang="es-ES"/>
              <a:pPr>
                <a:defRPr/>
              </a:pPr>
              <a:t>‹Nº›</a:t>
            </a:fld>
            <a:endParaRPr lang="es-ES" altLang="es-ES"/>
          </a:p>
        </p:txBody>
      </p:sp>
    </p:spTree>
    <p:extLst>
      <p:ext uri="{BB962C8B-B14F-4D97-AF65-F5344CB8AC3E}">
        <p14:creationId xmlns:p14="http://schemas.microsoft.com/office/powerpoint/2010/main" val="870792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EF2A94F-D5B4-29FC-E6EC-F7B5ACDE7EDC}"/>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219EBE5E-4DCC-D2C4-08E1-9A0234B0F170}"/>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746FC357-9AD5-93EF-4F56-F9E5FD495689}"/>
              </a:ext>
            </a:extLst>
          </p:cNvPr>
          <p:cNvSpPr>
            <a:spLocks noGrp="1" noChangeArrowheads="1"/>
          </p:cNvSpPr>
          <p:nvPr>
            <p:ph type="sldNum" sz="quarter" idx="12"/>
          </p:nvPr>
        </p:nvSpPr>
        <p:spPr>
          <a:ln/>
        </p:spPr>
        <p:txBody>
          <a:bodyPr/>
          <a:lstStyle>
            <a:lvl1pPr>
              <a:defRPr/>
            </a:lvl1pPr>
          </a:lstStyle>
          <a:p>
            <a:pPr>
              <a:defRPr/>
            </a:pPr>
            <a:fld id="{1CBBAE2C-DF99-4846-8AD6-DD0FE12D8136}" type="slidenum">
              <a:rPr lang="es-ES" altLang="es-ES"/>
              <a:pPr>
                <a:defRPr/>
              </a:pPr>
              <a:t>‹Nº›</a:t>
            </a:fld>
            <a:endParaRPr lang="es-ES" altLang="es-ES"/>
          </a:p>
        </p:txBody>
      </p:sp>
    </p:spTree>
    <p:extLst>
      <p:ext uri="{BB962C8B-B14F-4D97-AF65-F5344CB8AC3E}">
        <p14:creationId xmlns:p14="http://schemas.microsoft.com/office/powerpoint/2010/main" val="595991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3729114" y="366219"/>
            <a:ext cx="1157111" cy="7802100"/>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257279" y="366219"/>
            <a:ext cx="3447647" cy="780210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C3EA87E-BE83-18A8-737F-71AA5C2D7C2F}"/>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5E7E3208-CE79-C934-59B0-204E2267F54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893D5A74-001F-549F-4B87-BC787590E223}"/>
              </a:ext>
            </a:extLst>
          </p:cNvPr>
          <p:cNvSpPr>
            <a:spLocks noGrp="1" noChangeArrowheads="1"/>
          </p:cNvSpPr>
          <p:nvPr>
            <p:ph type="sldNum" sz="quarter" idx="12"/>
          </p:nvPr>
        </p:nvSpPr>
        <p:spPr>
          <a:ln/>
        </p:spPr>
        <p:txBody>
          <a:bodyPr/>
          <a:lstStyle>
            <a:lvl1pPr>
              <a:defRPr/>
            </a:lvl1pPr>
          </a:lstStyle>
          <a:p>
            <a:pPr>
              <a:defRPr/>
            </a:pPr>
            <a:fld id="{4CDAE84F-25EC-4E86-8231-89A52EBFD2B4}" type="slidenum">
              <a:rPr lang="es-ES" altLang="es-ES"/>
              <a:pPr>
                <a:defRPr/>
              </a:pPr>
              <a:t>‹Nº›</a:t>
            </a:fld>
            <a:endParaRPr lang="es-ES" altLang="es-ES"/>
          </a:p>
        </p:txBody>
      </p:sp>
    </p:spTree>
    <p:extLst>
      <p:ext uri="{BB962C8B-B14F-4D97-AF65-F5344CB8AC3E}">
        <p14:creationId xmlns:p14="http://schemas.microsoft.com/office/powerpoint/2010/main" val="2962424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C9CAA51-EB0B-6616-22EB-2CD7A37BC8F7}"/>
              </a:ext>
            </a:extLst>
          </p:cNvPr>
          <p:cNvSpPr>
            <a:spLocks noGrp="1" noChangeArrowheads="1"/>
          </p:cNvSpPr>
          <p:nvPr>
            <p:ph type="title"/>
          </p:nvPr>
        </p:nvSpPr>
        <p:spPr bwMode="auto">
          <a:xfrm>
            <a:off x="257307" y="815362"/>
            <a:ext cx="4628888" cy="107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81844" tIns="140922" rIns="281844" bIns="140922" numCol="1" anchor="ctr" anchorCtr="0" compatLnSpc="1">
            <a:prstTxWarp prst="textNoShape">
              <a:avLst/>
            </a:prstTxWarp>
          </a:bodyPr>
          <a:lstStyle/>
          <a:p>
            <a:pPr lvl="0"/>
            <a:r>
              <a:rPr lang="es-ES" altLang="es-ES"/>
              <a:t>Haga clic para cambiar el estilo de título	</a:t>
            </a:r>
          </a:p>
        </p:txBody>
      </p:sp>
      <p:sp>
        <p:nvSpPr>
          <p:cNvPr id="1027" name="Rectangle 3">
            <a:extLst>
              <a:ext uri="{FF2B5EF4-FFF2-40B4-BE49-F238E27FC236}">
                <a16:creationId xmlns:a16="http://schemas.microsoft.com/office/drawing/2014/main" id="{C13BB853-C8BC-63FA-909B-A0A4293C5AEA}"/>
              </a:ext>
            </a:extLst>
          </p:cNvPr>
          <p:cNvSpPr>
            <a:spLocks noGrp="1" noChangeArrowheads="1"/>
          </p:cNvSpPr>
          <p:nvPr>
            <p:ph type="body" idx="1"/>
          </p:nvPr>
        </p:nvSpPr>
        <p:spPr bwMode="auto">
          <a:xfrm>
            <a:off x="257307" y="2133506"/>
            <a:ext cx="4628888" cy="603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81844" tIns="140922" rIns="281844" bIns="140922" numCol="1" anchor="t" anchorCtr="0" compatLnSpc="1">
            <a:prstTxWarp prst="textNoShape">
              <a:avLst/>
            </a:prstTxWarp>
          </a:bodyPr>
          <a:lstStyle/>
          <a:p>
            <a:pPr lvl="0"/>
            <a:r>
              <a:rPr lang="es-ES" altLang="es-ES"/>
              <a:t>Haga clic para modificar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2" name="Rectangle 4">
            <a:extLst>
              <a:ext uri="{FF2B5EF4-FFF2-40B4-BE49-F238E27FC236}">
                <a16:creationId xmlns:a16="http://schemas.microsoft.com/office/drawing/2014/main" id="{C4511EAF-977F-C12D-E8F5-5E26E8C79C45}"/>
              </a:ext>
            </a:extLst>
          </p:cNvPr>
          <p:cNvSpPr>
            <a:spLocks noGrp="1" noChangeArrowheads="1"/>
          </p:cNvSpPr>
          <p:nvPr>
            <p:ph type="dt" sz="half" idx="2"/>
          </p:nvPr>
        </p:nvSpPr>
        <p:spPr bwMode="auto">
          <a:xfrm>
            <a:off x="257309" y="8327225"/>
            <a:ext cx="1200179" cy="634643"/>
          </a:xfrm>
          <a:prstGeom prst="rect">
            <a:avLst/>
          </a:prstGeom>
          <a:noFill/>
          <a:ln w="9525">
            <a:noFill/>
            <a:miter lim="800000"/>
            <a:headEnd/>
            <a:tailEnd/>
          </a:ln>
          <a:effectLst/>
        </p:spPr>
        <p:txBody>
          <a:bodyPr vert="horz" wrap="square" lIns="281844" tIns="140922" rIns="281844" bIns="140922" numCol="1" anchor="t" anchorCtr="0" compatLnSpc="1">
            <a:prstTxWarp prst="textNoShape">
              <a:avLst/>
            </a:prstTxWarp>
          </a:bodyPr>
          <a:lstStyle>
            <a:lvl1pPr eaLnBrk="1" hangingPunct="1">
              <a:defRPr sz="1181">
                <a:latin typeface="Arial" charset="0"/>
                <a:ea typeface="ＭＳ Ｐゴシック" charset="0"/>
              </a:defRPr>
            </a:lvl1pPr>
          </a:lstStyle>
          <a:p>
            <a:pPr>
              <a:defRPr/>
            </a:pPr>
            <a:endParaRPr lang="es-ES"/>
          </a:p>
        </p:txBody>
      </p:sp>
      <p:sp>
        <p:nvSpPr>
          <p:cNvPr id="1029" name="Rectangle 5">
            <a:extLst>
              <a:ext uri="{FF2B5EF4-FFF2-40B4-BE49-F238E27FC236}">
                <a16:creationId xmlns:a16="http://schemas.microsoft.com/office/drawing/2014/main" id="{770D6959-D50B-A5A2-C7A8-8CF2D0C89AE2}"/>
              </a:ext>
            </a:extLst>
          </p:cNvPr>
          <p:cNvSpPr>
            <a:spLocks noGrp="1" noChangeArrowheads="1"/>
          </p:cNvSpPr>
          <p:nvPr>
            <p:ph type="ftr" sz="quarter" idx="3"/>
          </p:nvPr>
        </p:nvSpPr>
        <p:spPr bwMode="auto">
          <a:xfrm>
            <a:off x="1757531" y="8327225"/>
            <a:ext cx="1628441" cy="634643"/>
          </a:xfrm>
          <a:prstGeom prst="rect">
            <a:avLst/>
          </a:prstGeom>
          <a:noFill/>
          <a:ln w="9525">
            <a:noFill/>
            <a:miter lim="800000"/>
            <a:headEnd/>
            <a:tailEnd/>
          </a:ln>
          <a:effectLst/>
        </p:spPr>
        <p:txBody>
          <a:bodyPr vert="horz" wrap="square" lIns="281844" tIns="140922" rIns="281844" bIns="140922" numCol="1" anchor="t" anchorCtr="0" compatLnSpc="1">
            <a:prstTxWarp prst="textNoShape">
              <a:avLst/>
            </a:prstTxWarp>
          </a:bodyPr>
          <a:lstStyle>
            <a:lvl1pPr algn="ctr" eaLnBrk="1" hangingPunct="1">
              <a:defRPr sz="1181">
                <a:latin typeface="Arial" charset="0"/>
                <a:ea typeface="ＭＳ Ｐゴシック" charset="0"/>
              </a:defRPr>
            </a:lvl1pPr>
          </a:lstStyle>
          <a:p>
            <a:pPr>
              <a:defRPr/>
            </a:pPr>
            <a:endParaRPr lang="es-ES"/>
          </a:p>
        </p:txBody>
      </p:sp>
      <p:sp>
        <p:nvSpPr>
          <p:cNvPr id="1030" name="Rectangle 6">
            <a:extLst>
              <a:ext uri="{FF2B5EF4-FFF2-40B4-BE49-F238E27FC236}">
                <a16:creationId xmlns:a16="http://schemas.microsoft.com/office/drawing/2014/main" id="{F766F504-BA52-278E-9C6E-4FC67305FCA5}"/>
              </a:ext>
            </a:extLst>
          </p:cNvPr>
          <p:cNvSpPr>
            <a:spLocks noGrp="1" noChangeArrowheads="1"/>
          </p:cNvSpPr>
          <p:nvPr>
            <p:ph type="sldNum" sz="quarter" idx="4"/>
          </p:nvPr>
        </p:nvSpPr>
        <p:spPr bwMode="auto">
          <a:xfrm>
            <a:off x="3686019" y="8327225"/>
            <a:ext cx="1200179" cy="634643"/>
          </a:xfrm>
          <a:prstGeom prst="rect">
            <a:avLst/>
          </a:prstGeom>
          <a:noFill/>
          <a:ln w="9525">
            <a:noFill/>
            <a:miter lim="800000"/>
            <a:headEnd/>
            <a:tailEnd/>
          </a:ln>
          <a:effectLst/>
        </p:spPr>
        <p:txBody>
          <a:bodyPr vert="horz" wrap="square" lIns="281844" tIns="140922" rIns="281844" bIns="140922" numCol="1" anchor="t" anchorCtr="0" compatLnSpc="1">
            <a:prstTxWarp prst="textNoShape">
              <a:avLst/>
            </a:prstTxWarp>
          </a:bodyPr>
          <a:lstStyle>
            <a:lvl1pPr algn="r" eaLnBrk="1" hangingPunct="1">
              <a:defRPr sz="1181"/>
            </a:lvl1pPr>
          </a:lstStyle>
          <a:p>
            <a:pPr>
              <a:defRPr/>
            </a:pPr>
            <a:fld id="{2C36CA0E-FBC5-4A38-A656-58086BB9E1FF}" type="slidenum">
              <a:rPr lang="es-ES" altLang="es-ES"/>
              <a:pPr>
                <a:defRPr/>
              </a:pPr>
              <a:t>‹Nº›</a:t>
            </a:fld>
            <a:endParaRPr lang="es-ES" altLang="es-ES"/>
          </a:p>
        </p:txBody>
      </p:sp>
      <p:pic>
        <p:nvPicPr>
          <p:cNvPr id="1031" name="Imagen 3">
            <a:extLst>
              <a:ext uri="{FF2B5EF4-FFF2-40B4-BE49-F238E27FC236}">
                <a16:creationId xmlns:a16="http://schemas.microsoft.com/office/drawing/2014/main" id="{3BDE6B8D-839F-5866-2CC9-ECA03AE93A69}"/>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7"/>
            <a:ext cx="5143500" cy="690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74090" rtl="0" eaLnBrk="0" fontAlgn="base" hangingPunct="0">
        <a:spcBef>
          <a:spcPct val="0"/>
        </a:spcBef>
        <a:spcAft>
          <a:spcPct val="0"/>
        </a:spcAft>
        <a:defRPr sz="3022" u="sng">
          <a:solidFill>
            <a:schemeClr val="tx2"/>
          </a:solidFill>
          <a:latin typeface="+mj-lt"/>
          <a:ea typeface="ＭＳ Ｐゴシック" charset="0"/>
          <a:cs typeface="+mj-cs"/>
        </a:defRPr>
      </a:lvl1pPr>
      <a:lvl2pPr algn="ctr" defTabSz="774090" rtl="0" eaLnBrk="0" fontAlgn="base" hangingPunct="0">
        <a:spcBef>
          <a:spcPct val="0"/>
        </a:spcBef>
        <a:spcAft>
          <a:spcPct val="0"/>
        </a:spcAft>
        <a:defRPr sz="3022" u="sng">
          <a:solidFill>
            <a:schemeClr val="tx2"/>
          </a:solidFill>
          <a:latin typeface="Arial" charset="0"/>
          <a:ea typeface="ＭＳ Ｐゴシック" charset="0"/>
        </a:defRPr>
      </a:lvl2pPr>
      <a:lvl3pPr algn="ctr" defTabSz="774090" rtl="0" eaLnBrk="0" fontAlgn="base" hangingPunct="0">
        <a:spcBef>
          <a:spcPct val="0"/>
        </a:spcBef>
        <a:spcAft>
          <a:spcPct val="0"/>
        </a:spcAft>
        <a:defRPr sz="3022" u="sng">
          <a:solidFill>
            <a:schemeClr val="tx2"/>
          </a:solidFill>
          <a:latin typeface="Arial" charset="0"/>
          <a:ea typeface="ＭＳ Ｐゴシック" charset="0"/>
        </a:defRPr>
      </a:lvl3pPr>
      <a:lvl4pPr algn="ctr" defTabSz="774090" rtl="0" eaLnBrk="0" fontAlgn="base" hangingPunct="0">
        <a:spcBef>
          <a:spcPct val="0"/>
        </a:spcBef>
        <a:spcAft>
          <a:spcPct val="0"/>
        </a:spcAft>
        <a:defRPr sz="3022" u="sng">
          <a:solidFill>
            <a:schemeClr val="tx2"/>
          </a:solidFill>
          <a:latin typeface="Arial" charset="0"/>
          <a:ea typeface="ＭＳ Ｐゴシック" charset="0"/>
        </a:defRPr>
      </a:lvl4pPr>
      <a:lvl5pPr algn="ctr" defTabSz="774090" rtl="0" eaLnBrk="0" fontAlgn="base" hangingPunct="0">
        <a:spcBef>
          <a:spcPct val="0"/>
        </a:spcBef>
        <a:spcAft>
          <a:spcPct val="0"/>
        </a:spcAft>
        <a:defRPr sz="3022" u="sng">
          <a:solidFill>
            <a:schemeClr val="tx2"/>
          </a:solidFill>
          <a:latin typeface="Arial" charset="0"/>
          <a:ea typeface="ＭＳ Ｐゴシック" charset="0"/>
        </a:defRPr>
      </a:lvl5pPr>
      <a:lvl6pPr marL="81933" algn="ctr" defTabSz="774376" rtl="0" fontAlgn="base">
        <a:spcBef>
          <a:spcPct val="0"/>
        </a:spcBef>
        <a:spcAft>
          <a:spcPct val="0"/>
        </a:spcAft>
        <a:defRPr sz="3736">
          <a:solidFill>
            <a:schemeClr val="tx2"/>
          </a:solidFill>
          <a:latin typeface="Arial" charset="0"/>
        </a:defRPr>
      </a:lvl6pPr>
      <a:lvl7pPr marL="163865" algn="ctr" defTabSz="774376" rtl="0" fontAlgn="base">
        <a:spcBef>
          <a:spcPct val="0"/>
        </a:spcBef>
        <a:spcAft>
          <a:spcPct val="0"/>
        </a:spcAft>
        <a:defRPr sz="3736">
          <a:solidFill>
            <a:schemeClr val="tx2"/>
          </a:solidFill>
          <a:latin typeface="Arial" charset="0"/>
        </a:defRPr>
      </a:lvl7pPr>
      <a:lvl8pPr marL="245799" algn="ctr" defTabSz="774376" rtl="0" fontAlgn="base">
        <a:spcBef>
          <a:spcPct val="0"/>
        </a:spcBef>
        <a:spcAft>
          <a:spcPct val="0"/>
        </a:spcAft>
        <a:defRPr sz="3736">
          <a:solidFill>
            <a:schemeClr val="tx2"/>
          </a:solidFill>
          <a:latin typeface="Arial" charset="0"/>
        </a:defRPr>
      </a:lvl8pPr>
      <a:lvl9pPr marL="327729" algn="ctr" defTabSz="774376" rtl="0" fontAlgn="base">
        <a:spcBef>
          <a:spcPct val="0"/>
        </a:spcBef>
        <a:spcAft>
          <a:spcPct val="0"/>
        </a:spcAft>
        <a:defRPr sz="3736">
          <a:solidFill>
            <a:schemeClr val="tx2"/>
          </a:solidFill>
          <a:latin typeface="Arial" charset="0"/>
        </a:defRPr>
      </a:lvl9pPr>
    </p:titleStyle>
    <p:bodyStyle>
      <a:lvl1pPr marL="290013" indent="-290013" algn="l" defTabSz="774090" rtl="0" eaLnBrk="0" fontAlgn="base" hangingPunct="0">
        <a:spcBef>
          <a:spcPct val="20000"/>
        </a:spcBef>
        <a:spcAft>
          <a:spcPct val="0"/>
        </a:spcAft>
        <a:buChar char="•"/>
        <a:defRPr sz="2720">
          <a:solidFill>
            <a:schemeClr val="tx1"/>
          </a:solidFill>
          <a:latin typeface="+mn-lt"/>
          <a:ea typeface="ＭＳ Ｐゴシック" charset="0"/>
          <a:cs typeface="+mn-cs"/>
        </a:defRPr>
      </a:lvl1pPr>
      <a:lvl2pPr marL="628868" indent="-241169" algn="l" defTabSz="774090" rtl="0" eaLnBrk="0" fontAlgn="base" hangingPunct="0">
        <a:spcBef>
          <a:spcPct val="20000"/>
        </a:spcBef>
        <a:spcAft>
          <a:spcPct val="0"/>
        </a:spcAft>
        <a:buChar char="–"/>
        <a:defRPr sz="2363">
          <a:solidFill>
            <a:schemeClr val="tx1"/>
          </a:solidFill>
          <a:latin typeface="+mn-lt"/>
          <a:ea typeface="ＭＳ Ｐゴシック" charset="0"/>
        </a:defRPr>
      </a:lvl2pPr>
      <a:lvl3pPr marL="967287" indent="-193196" algn="l" defTabSz="774090" rtl="0" eaLnBrk="0" fontAlgn="base" hangingPunct="0">
        <a:spcBef>
          <a:spcPct val="20000"/>
        </a:spcBef>
        <a:spcAft>
          <a:spcPct val="0"/>
        </a:spcAft>
        <a:buChar char="•"/>
        <a:defRPr sz="2033">
          <a:solidFill>
            <a:schemeClr val="tx1"/>
          </a:solidFill>
          <a:latin typeface="+mn-lt"/>
          <a:ea typeface="ＭＳ Ｐゴシック" charset="0"/>
        </a:defRPr>
      </a:lvl3pPr>
      <a:lvl4pPr marL="1354550" indent="-193632" algn="l" defTabSz="774090" rtl="0" eaLnBrk="0" fontAlgn="base" hangingPunct="0">
        <a:spcBef>
          <a:spcPct val="20000"/>
        </a:spcBef>
        <a:spcAft>
          <a:spcPct val="0"/>
        </a:spcAft>
        <a:buChar char="–"/>
        <a:defRPr sz="1703">
          <a:solidFill>
            <a:schemeClr val="tx1"/>
          </a:solidFill>
          <a:latin typeface="+mn-lt"/>
          <a:ea typeface="ＭＳ Ｐゴシック" charset="0"/>
        </a:defRPr>
      </a:lvl4pPr>
      <a:lvl5pPr marL="1741813" indent="-193632" algn="l" defTabSz="774090" rtl="0" eaLnBrk="0" fontAlgn="base" hangingPunct="0">
        <a:spcBef>
          <a:spcPct val="20000"/>
        </a:spcBef>
        <a:spcAft>
          <a:spcPct val="0"/>
        </a:spcAft>
        <a:buChar char="»"/>
        <a:defRPr sz="1703">
          <a:solidFill>
            <a:schemeClr val="tx1"/>
          </a:solidFill>
          <a:latin typeface="+mn-lt"/>
          <a:ea typeface="ＭＳ Ｐゴシック" charset="0"/>
        </a:defRPr>
      </a:lvl5pPr>
      <a:lvl6pPr marL="1824137" indent="-193738" algn="l" defTabSz="774376" rtl="0" fontAlgn="base">
        <a:spcBef>
          <a:spcPct val="20000"/>
        </a:spcBef>
        <a:spcAft>
          <a:spcPct val="0"/>
        </a:spcAft>
        <a:buChar char="»"/>
        <a:defRPr sz="1703">
          <a:solidFill>
            <a:schemeClr val="tx1"/>
          </a:solidFill>
          <a:latin typeface="+mn-lt"/>
        </a:defRPr>
      </a:lvl6pPr>
      <a:lvl7pPr marL="1906069" indent="-193738" algn="l" defTabSz="774376" rtl="0" fontAlgn="base">
        <a:spcBef>
          <a:spcPct val="20000"/>
        </a:spcBef>
        <a:spcAft>
          <a:spcPct val="0"/>
        </a:spcAft>
        <a:buChar char="»"/>
        <a:defRPr sz="1703">
          <a:solidFill>
            <a:schemeClr val="tx1"/>
          </a:solidFill>
          <a:latin typeface="+mn-lt"/>
        </a:defRPr>
      </a:lvl7pPr>
      <a:lvl8pPr marL="1988003" indent="-193738" algn="l" defTabSz="774376" rtl="0" fontAlgn="base">
        <a:spcBef>
          <a:spcPct val="20000"/>
        </a:spcBef>
        <a:spcAft>
          <a:spcPct val="0"/>
        </a:spcAft>
        <a:buChar char="»"/>
        <a:defRPr sz="1703">
          <a:solidFill>
            <a:schemeClr val="tx1"/>
          </a:solidFill>
          <a:latin typeface="+mn-lt"/>
        </a:defRPr>
      </a:lvl8pPr>
      <a:lvl9pPr marL="2069934" indent="-193738" algn="l" defTabSz="774376" rtl="0" fontAlgn="base">
        <a:spcBef>
          <a:spcPct val="20000"/>
        </a:spcBef>
        <a:spcAft>
          <a:spcPct val="0"/>
        </a:spcAft>
        <a:buChar char="»"/>
        <a:defRPr sz="1703">
          <a:solidFill>
            <a:schemeClr val="tx1"/>
          </a:solidFill>
          <a:latin typeface="+mn-lt"/>
        </a:defRPr>
      </a:lvl9pPr>
    </p:bodyStyle>
    <p:otherStyle>
      <a:defPPr>
        <a:defRPr lang="es-ES"/>
      </a:defPPr>
      <a:lvl1pPr marL="0" algn="l" defTabSz="163865" rtl="0" eaLnBrk="1" latinLnBrk="0" hangingPunct="1">
        <a:defRPr sz="330" kern="1200">
          <a:solidFill>
            <a:schemeClr val="tx1"/>
          </a:solidFill>
          <a:latin typeface="+mn-lt"/>
          <a:ea typeface="+mn-ea"/>
          <a:cs typeface="+mn-cs"/>
        </a:defRPr>
      </a:lvl1pPr>
      <a:lvl2pPr marL="81933" algn="l" defTabSz="163865" rtl="0" eaLnBrk="1" latinLnBrk="0" hangingPunct="1">
        <a:defRPr sz="330" kern="1200">
          <a:solidFill>
            <a:schemeClr val="tx1"/>
          </a:solidFill>
          <a:latin typeface="+mn-lt"/>
          <a:ea typeface="+mn-ea"/>
          <a:cs typeface="+mn-cs"/>
        </a:defRPr>
      </a:lvl2pPr>
      <a:lvl3pPr marL="163865" algn="l" defTabSz="163865" rtl="0" eaLnBrk="1" latinLnBrk="0" hangingPunct="1">
        <a:defRPr sz="330" kern="1200">
          <a:solidFill>
            <a:schemeClr val="tx1"/>
          </a:solidFill>
          <a:latin typeface="+mn-lt"/>
          <a:ea typeface="+mn-ea"/>
          <a:cs typeface="+mn-cs"/>
        </a:defRPr>
      </a:lvl3pPr>
      <a:lvl4pPr marL="245799" algn="l" defTabSz="163865" rtl="0" eaLnBrk="1" latinLnBrk="0" hangingPunct="1">
        <a:defRPr sz="330" kern="1200">
          <a:solidFill>
            <a:schemeClr val="tx1"/>
          </a:solidFill>
          <a:latin typeface="+mn-lt"/>
          <a:ea typeface="+mn-ea"/>
          <a:cs typeface="+mn-cs"/>
        </a:defRPr>
      </a:lvl4pPr>
      <a:lvl5pPr marL="327729" algn="l" defTabSz="163865" rtl="0" eaLnBrk="1" latinLnBrk="0" hangingPunct="1">
        <a:defRPr sz="330" kern="1200">
          <a:solidFill>
            <a:schemeClr val="tx1"/>
          </a:solidFill>
          <a:latin typeface="+mn-lt"/>
          <a:ea typeface="+mn-ea"/>
          <a:cs typeface="+mn-cs"/>
        </a:defRPr>
      </a:lvl5pPr>
      <a:lvl6pPr marL="409663" algn="l" defTabSz="163865" rtl="0" eaLnBrk="1" latinLnBrk="0" hangingPunct="1">
        <a:defRPr sz="330" kern="1200">
          <a:solidFill>
            <a:schemeClr val="tx1"/>
          </a:solidFill>
          <a:latin typeface="+mn-lt"/>
          <a:ea typeface="+mn-ea"/>
          <a:cs typeface="+mn-cs"/>
        </a:defRPr>
      </a:lvl6pPr>
      <a:lvl7pPr marL="491594" algn="l" defTabSz="163865" rtl="0" eaLnBrk="1" latinLnBrk="0" hangingPunct="1">
        <a:defRPr sz="330" kern="1200">
          <a:solidFill>
            <a:schemeClr val="tx1"/>
          </a:solidFill>
          <a:latin typeface="+mn-lt"/>
          <a:ea typeface="+mn-ea"/>
          <a:cs typeface="+mn-cs"/>
        </a:defRPr>
      </a:lvl7pPr>
      <a:lvl8pPr marL="573528" algn="l" defTabSz="163865" rtl="0" eaLnBrk="1" latinLnBrk="0" hangingPunct="1">
        <a:defRPr sz="330" kern="1200">
          <a:solidFill>
            <a:schemeClr val="tx1"/>
          </a:solidFill>
          <a:latin typeface="+mn-lt"/>
          <a:ea typeface="+mn-ea"/>
          <a:cs typeface="+mn-cs"/>
        </a:defRPr>
      </a:lvl8pPr>
      <a:lvl9pPr marL="655460" algn="l" defTabSz="163865" rtl="0" eaLnBrk="1" latinLnBrk="0" hangingPunct="1">
        <a:defRPr sz="3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1016/j.jad.2018.07.024" TargetMode="External"/><Relationship Id="rId13" Type="http://schemas.openxmlformats.org/officeDocument/2006/relationships/image" Target="../media/image4.png"/><Relationship Id="rId3" Type="http://schemas.openxmlformats.org/officeDocument/2006/relationships/image" Target="../media/image2.png"/><Relationship Id="rId7" Type="http://schemas.openxmlformats.org/officeDocument/2006/relationships/hyperlink" Target="https://doi.org/10.1016/j.infbeh.2018.02.005" TargetMode="External"/><Relationship Id="rId12" Type="http://schemas.openxmlformats.org/officeDocument/2006/relationships/hyperlink" Target="https://doi.org/10.1016/j.nurpra.2020.08.017"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doi.org/10.3390/ijerph20054253" TargetMode="External"/><Relationship Id="rId11" Type="http://schemas.openxmlformats.org/officeDocument/2006/relationships/hyperlink" Target="https://doi.org/10.1016/j.midw.2018.03.016" TargetMode="External"/><Relationship Id="rId5" Type="http://schemas.openxmlformats.org/officeDocument/2006/relationships/hyperlink" Target="https://doi.org/10.1111/papt.12441" TargetMode="External"/><Relationship Id="rId10" Type="http://schemas.openxmlformats.org/officeDocument/2006/relationships/hyperlink" Target="https://doi.org/10.1016/j.jad.2020.05.028" TargetMode="External"/><Relationship Id="rId4" Type="http://schemas.openxmlformats.org/officeDocument/2006/relationships/image" Target="../media/image3.png"/><Relationship Id="rId9" Type="http://schemas.openxmlformats.org/officeDocument/2006/relationships/hyperlink" Target="https://doi.org/10.1111/cp.12058"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FFF99"/>
        </a:solidFill>
        <a:effectLst/>
      </p:bgPr>
    </p:bg>
    <p:spTree>
      <p:nvGrpSpPr>
        <p:cNvPr id="1" name=""/>
        <p:cNvGrpSpPr/>
        <p:nvPr/>
      </p:nvGrpSpPr>
      <p:grpSpPr>
        <a:xfrm>
          <a:off x="0" y="0"/>
          <a:ext cx="0" cy="0"/>
          <a:chOff x="0" y="0"/>
          <a:chExt cx="0" cy="0"/>
        </a:xfrm>
      </p:grpSpPr>
      <p:sp>
        <p:nvSpPr>
          <p:cNvPr id="3074" name="Text Box 587">
            <a:extLst>
              <a:ext uri="{FF2B5EF4-FFF2-40B4-BE49-F238E27FC236}">
                <a16:creationId xmlns:a16="http://schemas.microsoft.com/office/drawing/2014/main" id="{94630815-73E5-6CE0-93B3-A21E1D7BF190}"/>
              </a:ext>
            </a:extLst>
          </p:cNvPr>
          <p:cNvSpPr txBox="1">
            <a:spLocks noChangeArrowheads="1"/>
          </p:cNvSpPr>
          <p:nvPr/>
        </p:nvSpPr>
        <p:spPr bwMode="auto">
          <a:xfrm>
            <a:off x="2886187" y="6544097"/>
            <a:ext cx="742698" cy="54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387" tIns="8193" rIns="16387" bIns="8193">
            <a:spAutoFit/>
          </a:bodyPr>
          <a:lstStyle>
            <a:lvl1pPr>
              <a:defRPr sz="5600">
                <a:solidFill>
                  <a:schemeClr val="tx1"/>
                </a:solidFill>
                <a:latin typeface="Arial" panose="020B0604020202020204" pitchFamily="34" charset="0"/>
                <a:ea typeface="ＭＳ Ｐゴシック" panose="020B0600070205080204" pitchFamily="34" charset="-128"/>
              </a:defRPr>
            </a:lvl1pPr>
            <a:lvl2pPr marL="742950" indent="-285750">
              <a:defRPr sz="5600">
                <a:solidFill>
                  <a:schemeClr val="tx1"/>
                </a:solidFill>
                <a:latin typeface="Arial" panose="020B0604020202020204" pitchFamily="34" charset="0"/>
                <a:ea typeface="ＭＳ Ｐゴシック" panose="020B0600070205080204" pitchFamily="34" charset="-128"/>
              </a:defRPr>
            </a:lvl2pPr>
            <a:lvl3pPr marL="1143000" indent="-228600">
              <a:defRPr sz="5600">
                <a:solidFill>
                  <a:schemeClr val="tx1"/>
                </a:solidFill>
                <a:latin typeface="Arial" panose="020B0604020202020204" pitchFamily="34" charset="0"/>
                <a:ea typeface="ＭＳ Ｐゴシック" panose="020B0600070205080204" pitchFamily="34" charset="-128"/>
              </a:defRPr>
            </a:lvl3pPr>
            <a:lvl4pPr marL="1600200" indent="-228600">
              <a:defRPr sz="5600">
                <a:solidFill>
                  <a:schemeClr val="tx1"/>
                </a:solidFill>
                <a:latin typeface="Arial" panose="020B0604020202020204" pitchFamily="34" charset="0"/>
                <a:ea typeface="ＭＳ Ｐゴシック" panose="020B0600070205080204" pitchFamily="34" charset="-128"/>
              </a:defRPr>
            </a:lvl4pPr>
            <a:lvl5pPr marL="2057400" indent="-228600">
              <a:defRPr sz="5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5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5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5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56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FontTx/>
              <a:buChar char="•"/>
            </a:pPr>
            <a:r>
              <a:rPr lang="es-ES" altLang="es-ES" sz="248">
                <a:cs typeface="Arial" panose="020B0604020202020204" pitchFamily="34" charset="0"/>
              </a:rPr>
              <a:t> </a:t>
            </a:r>
            <a:endParaRPr lang="es-ES" altLang="es-ES" sz="852">
              <a:cs typeface="Arial" panose="020B0604020202020204" pitchFamily="34" charset="0"/>
            </a:endParaRPr>
          </a:p>
        </p:txBody>
      </p:sp>
      <p:sp>
        <p:nvSpPr>
          <p:cNvPr id="3075" name="Text Box 608">
            <a:extLst>
              <a:ext uri="{FF2B5EF4-FFF2-40B4-BE49-F238E27FC236}">
                <a16:creationId xmlns:a16="http://schemas.microsoft.com/office/drawing/2014/main" id="{635B5571-90A5-5D7E-9F20-733570C48C53}"/>
              </a:ext>
            </a:extLst>
          </p:cNvPr>
          <p:cNvSpPr txBox="1">
            <a:spLocks noChangeArrowheads="1"/>
          </p:cNvSpPr>
          <p:nvPr/>
        </p:nvSpPr>
        <p:spPr bwMode="auto">
          <a:xfrm>
            <a:off x="297864" y="8234466"/>
            <a:ext cx="4451391" cy="253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387" tIns="8193" rIns="16387" bIns="8193">
            <a:spAutoFit/>
          </a:bodyPr>
          <a:lstStyle>
            <a:lvl1pPr defTabSz="2817813">
              <a:spcBef>
                <a:spcPct val="20000"/>
              </a:spcBef>
              <a:buChar char="•"/>
              <a:defRPr sz="9900">
                <a:solidFill>
                  <a:schemeClr val="tx1"/>
                </a:solidFill>
                <a:latin typeface="Arial" panose="020B0604020202020204" pitchFamily="34" charset="0"/>
                <a:ea typeface="ＭＳ Ｐゴシック" panose="020B0600070205080204" pitchFamily="34" charset="-128"/>
              </a:defRPr>
            </a:lvl1pPr>
            <a:lvl2pPr marL="742950" indent="-285750" defTabSz="2817813">
              <a:spcBef>
                <a:spcPct val="20000"/>
              </a:spcBef>
              <a:buChar char="–"/>
              <a:defRPr sz="8600">
                <a:solidFill>
                  <a:schemeClr val="tx1"/>
                </a:solidFill>
                <a:latin typeface="Arial" panose="020B0604020202020204" pitchFamily="34" charset="0"/>
                <a:ea typeface="ＭＳ Ｐゴシック" panose="020B0600070205080204" pitchFamily="34" charset="-128"/>
              </a:defRPr>
            </a:lvl2pPr>
            <a:lvl3pPr marL="1143000" indent="-228600" defTabSz="2817813">
              <a:spcBef>
                <a:spcPct val="20000"/>
              </a:spcBef>
              <a:buChar char="•"/>
              <a:defRPr sz="7400">
                <a:solidFill>
                  <a:schemeClr val="tx1"/>
                </a:solidFill>
                <a:latin typeface="Arial" panose="020B0604020202020204" pitchFamily="34" charset="0"/>
                <a:ea typeface="ＭＳ Ｐゴシック" panose="020B0600070205080204" pitchFamily="34" charset="-128"/>
              </a:defRPr>
            </a:lvl3pPr>
            <a:lvl4pPr marL="1600200" indent="-228600" defTabSz="2817813">
              <a:spcBef>
                <a:spcPct val="20000"/>
              </a:spcBef>
              <a:buChar char="–"/>
              <a:defRPr sz="6200">
                <a:solidFill>
                  <a:schemeClr val="tx1"/>
                </a:solidFill>
                <a:latin typeface="Arial" panose="020B0604020202020204" pitchFamily="34" charset="0"/>
                <a:ea typeface="ＭＳ Ｐゴシック" panose="020B0600070205080204" pitchFamily="34" charset="-128"/>
              </a:defRPr>
            </a:lvl4pPr>
            <a:lvl5pPr marL="2057400" indent="-228600" defTabSz="2817813">
              <a:spcBef>
                <a:spcPct val="20000"/>
              </a:spcBef>
              <a:buChar char="»"/>
              <a:defRPr sz="6200">
                <a:solidFill>
                  <a:schemeClr val="tx1"/>
                </a:solidFill>
                <a:latin typeface="Arial" panose="020B0604020202020204" pitchFamily="34" charset="0"/>
                <a:ea typeface="ＭＳ Ｐゴシック" panose="020B0600070205080204" pitchFamily="34" charset="-128"/>
              </a:defRPr>
            </a:lvl5pPr>
            <a:lvl6pPr marL="2514600" indent="-228600" defTabSz="2817813" eaLnBrk="0" fontAlgn="base" hangingPunct="0">
              <a:spcBef>
                <a:spcPct val="20000"/>
              </a:spcBef>
              <a:spcAft>
                <a:spcPct val="0"/>
              </a:spcAft>
              <a:buChar char="»"/>
              <a:defRPr sz="6200">
                <a:solidFill>
                  <a:schemeClr val="tx1"/>
                </a:solidFill>
                <a:latin typeface="Arial" panose="020B0604020202020204" pitchFamily="34" charset="0"/>
                <a:ea typeface="ＭＳ Ｐゴシック" panose="020B0600070205080204" pitchFamily="34" charset="-128"/>
              </a:defRPr>
            </a:lvl6pPr>
            <a:lvl7pPr marL="2971800" indent="-228600" defTabSz="2817813" eaLnBrk="0" fontAlgn="base" hangingPunct="0">
              <a:spcBef>
                <a:spcPct val="20000"/>
              </a:spcBef>
              <a:spcAft>
                <a:spcPct val="0"/>
              </a:spcAft>
              <a:buChar char="»"/>
              <a:defRPr sz="6200">
                <a:solidFill>
                  <a:schemeClr val="tx1"/>
                </a:solidFill>
                <a:latin typeface="Arial" panose="020B0604020202020204" pitchFamily="34" charset="0"/>
                <a:ea typeface="ＭＳ Ｐゴシック" panose="020B0600070205080204" pitchFamily="34" charset="-128"/>
              </a:defRPr>
            </a:lvl7pPr>
            <a:lvl8pPr marL="3429000" indent="-228600" defTabSz="2817813" eaLnBrk="0" fontAlgn="base" hangingPunct="0">
              <a:spcBef>
                <a:spcPct val="20000"/>
              </a:spcBef>
              <a:spcAft>
                <a:spcPct val="0"/>
              </a:spcAft>
              <a:buChar char="»"/>
              <a:defRPr sz="6200">
                <a:solidFill>
                  <a:schemeClr val="tx1"/>
                </a:solidFill>
                <a:latin typeface="Arial" panose="020B0604020202020204" pitchFamily="34" charset="0"/>
                <a:ea typeface="ＭＳ Ｐゴシック" panose="020B0600070205080204" pitchFamily="34" charset="-128"/>
              </a:defRPr>
            </a:lvl8pPr>
            <a:lvl9pPr marL="3886200" indent="-228600" defTabSz="2817813" eaLnBrk="0" fontAlgn="base" hangingPunct="0">
              <a:spcBef>
                <a:spcPct val="20000"/>
              </a:spcBef>
              <a:spcAft>
                <a:spcPct val="0"/>
              </a:spcAft>
              <a:buChar char="»"/>
              <a:defRPr sz="62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FontTx/>
              <a:buNone/>
            </a:pPr>
            <a:endParaRPr lang="es-ES" altLang="es-ES" sz="1538"/>
          </a:p>
        </p:txBody>
      </p:sp>
      <p:sp>
        <p:nvSpPr>
          <p:cNvPr id="3" name="Rectángulo 2">
            <a:extLst>
              <a:ext uri="{FF2B5EF4-FFF2-40B4-BE49-F238E27FC236}">
                <a16:creationId xmlns:a16="http://schemas.microsoft.com/office/drawing/2014/main" id="{0DA5F318-6734-3912-8864-88EE258B105F}"/>
              </a:ext>
            </a:extLst>
          </p:cNvPr>
          <p:cNvSpPr/>
          <p:nvPr/>
        </p:nvSpPr>
        <p:spPr>
          <a:xfrm>
            <a:off x="14389" y="863104"/>
            <a:ext cx="5135320" cy="8319960"/>
          </a:xfrm>
          <a:prstGeom prst="rect">
            <a:avLst/>
          </a:prstGeom>
          <a:solidFill>
            <a:srgbClr val="FF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sz="446" dirty="0"/>
          </a:p>
        </p:txBody>
      </p:sp>
      <p:sp>
        <p:nvSpPr>
          <p:cNvPr id="4" name="CuadroTexto 3">
            <a:extLst>
              <a:ext uri="{FF2B5EF4-FFF2-40B4-BE49-F238E27FC236}">
                <a16:creationId xmlns:a16="http://schemas.microsoft.com/office/drawing/2014/main" id="{4EDCEB78-FDC6-7844-390F-8D3B7907F974}"/>
              </a:ext>
            </a:extLst>
          </p:cNvPr>
          <p:cNvSpPr txBox="1"/>
          <p:nvPr/>
        </p:nvSpPr>
        <p:spPr>
          <a:xfrm>
            <a:off x="9354" y="-22309"/>
            <a:ext cx="5106916" cy="646331"/>
          </a:xfrm>
          <a:prstGeom prst="rect">
            <a:avLst/>
          </a:prstGeom>
          <a:noFill/>
        </p:spPr>
        <p:txBody>
          <a:bodyPr wrap="square" rtlCol="0">
            <a:spAutoFit/>
          </a:bodyPr>
          <a:lstStyle/>
          <a:p>
            <a:pPr algn="ctr"/>
            <a:r>
              <a:rPr lang="es-ES" sz="1200" b="1" dirty="0"/>
              <a:t>PREVALENCIA DE LA SINTOMATOLOGÍA ANSIOSA Y </a:t>
            </a:r>
          </a:p>
          <a:p>
            <a:pPr algn="ctr"/>
            <a:r>
              <a:rPr lang="es-ES" sz="1200" b="1" dirty="0"/>
              <a:t>DEL TRASTORNO DE ANSIEDAD GENERALIZADA </a:t>
            </a:r>
          </a:p>
          <a:p>
            <a:pPr algn="ctr"/>
            <a:r>
              <a:rPr lang="es-ES" sz="1200" b="1" dirty="0"/>
              <a:t>A LO LARGO DEL PRIMER AÑO POSTPARTO</a:t>
            </a:r>
          </a:p>
        </p:txBody>
      </p:sp>
      <p:sp>
        <p:nvSpPr>
          <p:cNvPr id="6" name="CuadroTexto 5">
            <a:extLst>
              <a:ext uri="{FF2B5EF4-FFF2-40B4-BE49-F238E27FC236}">
                <a16:creationId xmlns:a16="http://schemas.microsoft.com/office/drawing/2014/main" id="{7F3D7B76-A83C-0318-79E5-0F4CBBFD1418}"/>
              </a:ext>
            </a:extLst>
          </p:cNvPr>
          <p:cNvSpPr txBox="1"/>
          <p:nvPr/>
        </p:nvSpPr>
        <p:spPr>
          <a:xfrm>
            <a:off x="-19050" y="558427"/>
            <a:ext cx="5143500" cy="297197"/>
          </a:xfrm>
          <a:prstGeom prst="rect">
            <a:avLst/>
          </a:prstGeom>
          <a:noFill/>
        </p:spPr>
        <p:txBody>
          <a:bodyPr wrap="square" rtlCol="0">
            <a:spAutoFit/>
          </a:bodyPr>
          <a:lstStyle/>
          <a:p>
            <a:pPr algn="ctr">
              <a:lnSpc>
                <a:spcPct val="115000"/>
              </a:lnSpc>
              <a:spcAft>
                <a:spcPts val="220"/>
              </a:spcAft>
            </a:pPr>
            <a:r>
              <a:rPr lang="es-ES" sz="700" b="1" kern="100" dirty="0">
                <a:ea typeface="Aptos" panose="020B0004020202020204" pitchFamily="34" charset="0"/>
                <a:cs typeface="Times New Roman" panose="02020603050405020304" pitchFamily="18" charset="0"/>
              </a:rPr>
              <a:t>        Alba Val y M. Carmen Míguez</a:t>
            </a:r>
            <a:br>
              <a:rPr lang="es-ES" sz="494" kern="100" baseline="30000" dirty="0">
                <a:ea typeface="Aptos" panose="020B0004020202020204" pitchFamily="34" charset="0"/>
                <a:cs typeface="Times New Roman" panose="02020603050405020304" pitchFamily="18" charset="0"/>
              </a:rPr>
            </a:br>
            <a:r>
              <a:rPr lang="en-US" sz="500" i="1" kern="100" dirty="0">
                <a:ea typeface="Aptos" panose="020B0004020202020204" pitchFamily="34" charset="0"/>
                <a:cs typeface="Times New Roman" panose="02020603050405020304" pitchFamily="18" charset="0"/>
              </a:rPr>
              <a:t>Departamento de Psicoloxía </a:t>
            </a:r>
            <a:r>
              <a:rPr lang="en-US" sz="500" i="1" kern="100" dirty="0" err="1">
                <a:ea typeface="Aptos" panose="020B0004020202020204" pitchFamily="34" charset="0"/>
                <a:cs typeface="Times New Roman" panose="02020603050405020304" pitchFamily="18" charset="0"/>
              </a:rPr>
              <a:t>Clínica</a:t>
            </a:r>
            <a:r>
              <a:rPr lang="en-US" sz="500" i="1" kern="100" dirty="0">
                <a:ea typeface="Aptos" panose="020B0004020202020204" pitchFamily="34" charset="0"/>
                <a:cs typeface="Times New Roman" panose="02020603050405020304" pitchFamily="18" charset="0"/>
              </a:rPr>
              <a:t> e </a:t>
            </a:r>
            <a:r>
              <a:rPr lang="en-US" sz="500" i="1" kern="100" dirty="0" err="1">
                <a:ea typeface="Aptos" panose="020B0004020202020204" pitchFamily="34" charset="0"/>
                <a:cs typeface="Times New Roman" panose="02020603050405020304" pitchFamily="18" charset="0"/>
              </a:rPr>
              <a:t>Psicobioloxía</a:t>
            </a:r>
            <a:r>
              <a:rPr lang="en-US" sz="500" i="1" kern="100" dirty="0">
                <a:ea typeface="Aptos" panose="020B0004020202020204" pitchFamily="34" charset="0"/>
                <a:cs typeface="Times New Roman" panose="02020603050405020304" pitchFamily="18" charset="0"/>
              </a:rPr>
              <a:t>, </a:t>
            </a:r>
            <a:r>
              <a:rPr lang="en-US" sz="500" i="1" kern="100" dirty="0" err="1">
                <a:ea typeface="Aptos" panose="020B0004020202020204" pitchFamily="34" charset="0"/>
                <a:cs typeface="Times New Roman" panose="02020603050405020304" pitchFamily="18" charset="0"/>
              </a:rPr>
              <a:t>Facultade</a:t>
            </a:r>
            <a:r>
              <a:rPr lang="en-US" sz="500" i="1" kern="100" dirty="0">
                <a:ea typeface="Aptos" panose="020B0004020202020204" pitchFamily="34" charset="0"/>
                <a:cs typeface="Times New Roman" panose="02020603050405020304" pitchFamily="18" charset="0"/>
              </a:rPr>
              <a:t> de </a:t>
            </a:r>
            <a:r>
              <a:rPr lang="en-US" sz="500" i="1" kern="100" dirty="0" err="1">
                <a:ea typeface="Aptos" panose="020B0004020202020204" pitchFamily="34" charset="0"/>
                <a:cs typeface="Times New Roman" panose="02020603050405020304" pitchFamily="18" charset="0"/>
              </a:rPr>
              <a:t>Psicoloxía</a:t>
            </a:r>
            <a:r>
              <a:rPr lang="en-US" sz="500" i="1" kern="100" dirty="0">
                <a:ea typeface="Aptos" panose="020B0004020202020204" pitchFamily="34" charset="0"/>
                <a:cs typeface="Times New Roman" panose="02020603050405020304" pitchFamily="18" charset="0"/>
              </a:rPr>
              <a:t>, </a:t>
            </a:r>
            <a:r>
              <a:rPr lang="en-US" sz="500" i="1" kern="100" dirty="0" err="1">
                <a:ea typeface="Aptos" panose="020B0004020202020204" pitchFamily="34" charset="0"/>
                <a:cs typeface="Times New Roman" panose="02020603050405020304" pitchFamily="18" charset="0"/>
              </a:rPr>
              <a:t>Universidade</a:t>
            </a:r>
            <a:r>
              <a:rPr lang="en-US" sz="500" i="1" kern="100" dirty="0">
                <a:ea typeface="Aptos" panose="020B0004020202020204" pitchFamily="34" charset="0"/>
                <a:cs typeface="Times New Roman" panose="02020603050405020304" pitchFamily="18" charset="0"/>
              </a:rPr>
              <a:t> de Santiago de Compostela</a:t>
            </a:r>
            <a:endParaRPr lang="en-US" sz="494" i="1" kern="100" dirty="0">
              <a:ea typeface="Aptos" panose="020B0004020202020204" pitchFamily="34" charset="0"/>
              <a:cs typeface="Times New Roman" panose="02020603050405020304" pitchFamily="18" charset="0"/>
            </a:endParaRPr>
          </a:p>
        </p:txBody>
      </p:sp>
      <p:pic>
        <p:nvPicPr>
          <p:cNvPr id="7" name="Imagen 6" descr="Logotipo&#10;&#10;El contenido generado por IA puede ser incorrecto.">
            <a:extLst>
              <a:ext uri="{FF2B5EF4-FFF2-40B4-BE49-F238E27FC236}">
                <a16:creationId xmlns:a16="http://schemas.microsoft.com/office/drawing/2014/main" id="{2E3C5AC8-85FC-E508-C6F2-99061918E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150" y="565907"/>
            <a:ext cx="372583" cy="241869"/>
          </a:xfrm>
          <a:prstGeom prst="rect">
            <a:avLst/>
          </a:prstGeom>
        </p:spPr>
      </p:pic>
      <p:sp>
        <p:nvSpPr>
          <p:cNvPr id="8" name="CuadroTexto 7">
            <a:extLst>
              <a:ext uri="{FF2B5EF4-FFF2-40B4-BE49-F238E27FC236}">
                <a16:creationId xmlns:a16="http://schemas.microsoft.com/office/drawing/2014/main" id="{BB4EA50F-9BCF-0081-1D30-2955EC3BC954}"/>
              </a:ext>
            </a:extLst>
          </p:cNvPr>
          <p:cNvSpPr txBox="1"/>
          <p:nvPr/>
        </p:nvSpPr>
        <p:spPr>
          <a:xfrm>
            <a:off x="22564" y="898763"/>
            <a:ext cx="5112000" cy="249998"/>
          </a:xfrm>
          <a:prstGeom prst="roundRect">
            <a:avLst/>
          </a:prstGeom>
          <a:solidFill>
            <a:srgbClr val="92D050"/>
          </a:solidFill>
          <a:ln w="57150">
            <a:noFill/>
          </a:ln>
        </p:spPr>
        <p:txBody>
          <a:bodyPr wrap="square" rtlCol="0">
            <a:spAutoFit/>
          </a:bodyPr>
          <a:lstStyle/>
          <a:p>
            <a:pPr marL="48844" algn="just">
              <a:spcBef>
                <a:spcPts val="165"/>
              </a:spcBef>
              <a:spcAft>
                <a:spcPts val="165"/>
              </a:spcAft>
              <a:tabLst>
                <a:tab pos="4165677" algn="l"/>
              </a:tabLst>
            </a:pPr>
            <a:endParaRPr lang="es-ES" sz="100" b="1" dirty="0">
              <a:latin typeface="+mj-lt"/>
            </a:endParaRPr>
          </a:p>
          <a:p>
            <a:pPr marL="48844" algn="ctr">
              <a:lnSpc>
                <a:spcPct val="75000"/>
              </a:lnSpc>
              <a:tabLst>
                <a:tab pos="4165677" algn="l"/>
              </a:tabLst>
            </a:pPr>
            <a:r>
              <a:rPr lang="es-ES" sz="800" b="1" dirty="0">
                <a:solidFill>
                  <a:schemeClr val="bg1"/>
                </a:solidFill>
              </a:rPr>
              <a:t>INTRODUCCIÓN</a:t>
            </a:r>
          </a:p>
        </p:txBody>
      </p:sp>
      <p:sp>
        <p:nvSpPr>
          <p:cNvPr id="9" name="CuadroTexto 8">
            <a:extLst>
              <a:ext uri="{FF2B5EF4-FFF2-40B4-BE49-F238E27FC236}">
                <a16:creationId xmlns:a16="http://schemas.microsoft.com/office/drawing/2014/main" id="{3C2FE59F-4B25-3920-2FD9-878A53734170}"/>
              </a:ext>
            </a:extLst>
          </p:cNvPr>
          <p:cNvSpPr txBox="1"/>
          <p:nvPr/>
        </p:nvSpPr>
        <p:spPr>
          <a:xfrm>
            <a:off x="10449" y="1101984"/>
            <a:ext cx="5116669" cy="856645"/>
          </a:xfrm>
          <a:prstGeom prst="rect">
            <a:avLst/>
          </a:prstGeom>
          <a:noFill/>
        </p:spPr>
        <p:txBody>
          <a:bodyPr wrap="square" rtlCol="0">
            <a:spAutoFit/>
          </a:bodyPr>
          <a:lstStyle/>
          <a:p>
            <a:pPr algn="just">
              <a:spcAft>
                <a:spcPts val="165"/>
              </a:spcAft>
              <a:tabLst>
                <a:tab pos="72395" algn="l"/>
              </a:tabLst>
            </a:pPr>
            <a:r>
              <a:rPr lang="es-ES" sz="494" dirty="0"/>
              <a:t>	</a:t>
            </a:r>
            <a:r>
              <a:rPr lang="es-ES" sz="600" dirty="0"/>
              <a:t>El postparto es un período de transición desafiante para las madres, por lo que las hace susceptibles a presentar un trastorno mental (Liu et al., 2020). En este período, la depresión ha sido el principal problema de salud mental que ha recibido atención (</a:t>
            </a:r>
            <a:r>
              <a:rPr lang="es-ES" sz="600" dirty="0" err="1"/>
              <a:t>Toler</a:t>
            </a:r>
            <a:r>
              <a:rPr lang="es-ES" sz="600" dirty="0"/>
              <a:t> et al., 2018). Sin embargo, la ansiedad durante el postparto puede ser incluso más prevalente que la depresión (</a:t>
            </a:r>
            <a:r>
              <a:rPr lang="es-ES" sz="600" dirty="0" err="1"/>
              <a:t>Zappas</a:t>
            </a:r>
            <a:r>
              <a:rPr lang="es-ES" sz="600" dirty="0"/>
              <a:t> et al., 2021), pero a menudo los profesionales y las mujeres la infravaloran. Como consecuencia, pocas investigaciones se han centrado en detectarla y tratarla (</a:t>
            </a:r>
            <a:r>
              <a:rPr lang="es-ES" sz="600" dirty="0" err="1"/>
              <a:t>Clinkscales</a:t>
            </a:r>
            <a:r>
              <a:rPr lang="es-ES" sz="600" dirty="0"/>
              <a:t> et al., 2023). Se estima que entre un 15,0% y un 40,0% (Field et al., 2018; Liu et al., 2020) de las mujeres experimentarán ansiedad postparto, y aproximadamente el 20,0% presentarán un nivel de ansiedad que requiera de intervención (Leach et al., 2017). </a:t>
            </a:r>
          </a:p>
          <a:p>
            <a:pPr algn="just">
              <a:spcAft>
                <a:spcPts val="165"/>
              </a:spcAft>
              <a:tabLst>
                <a:tab pos="72395" algn="l"/>
              </a:tabLst>
            </a:pPr>
            <a:r>
              <a:rPr lang="es-ES" sz="600" dirty="0"/>
              <a:t>	La ansiedad no tratada pueda acarrear consecuencias adversas para las madres y sus hijos, tales como interferencia en el vinculo materno-filial, menor intención de amamantar o problemas en el neurodesarrollo del niño (Della </a:t>
            </a:r>
            <a:r>
              <a:rPr lang="es-ES" sz="600" dirty="0" err="1"/>
              <a:t>Vedova</a:t>
            </a:r>
            <a:r>
              <a:rPr lang="es-ES" sz="600" dirty="0"/>
              <a:t> et al., 2023; </a:t>
            </a:r>
            <a:r>
              <a:rPr lang="es-ES" sz="600" dirty="0" err="1"/>
              <a:t>Göbel</a:t>
            </a:r>
            <a:r>
              <a:rPr lang="es-ES" sz="600" dirty="0"/>
              <a:t> et al., 2018).</a:t>
            </a:r>
            <a:r>
              <a:rPr lang="es-ES" sz="494" dirty="0"/>
              <a:t>	</a:t>
            </a:r>
          </a:p>
        </p:txBody>
      </p:sp>
      <p:sp>
        <p:nvSpPr>
          <p:cNvPr id="10" name="CuadroTexto 9">
            <a:extLst>
              <a:ext uri="{FF2B5EF4-FFF2-40B4-BE49-F238E27FC236}">
                <a16:creationId xmlns:a16="http://schemas.microsoft.com/office/drawing/2014/main" id="{1FA76F02-DE7F-B16F-B6EB-76BFD483DBDF}"/>
              </a:ext>
            </a:extLst>
          </p:cNvPr>
          <p:cNvSpPr txBox="1"/>
          <p:nvPr/>
        </p:nvSpPr>
        <p:spPr>
          <a:xfrm>
            <a:off x="14389" y="2552611"/>
            <a:ext cx="5112000" cy="249998"/>
          </a:xfrm>
          <a:prstGeom prst="roundRect">
            <a:avLst/>
          </a:prstGeom>
          <a:solidFill>
            <a:srgbClr val="92D050"/>
          </a:solidFill>
          <a:ln w="57150">
            <a:noFill/>
          </a:ln>
        </p:spPr>
        <p:txBody>
          <a:bodyPr wrap="square" rtlCol="0">
            <a:spAutoFit/>
          </a:bodyPr>
          <a:lstStyle/>
          <a:p>
            <a:pPr marL="48844" algn="just">
              <a:spcBef>
                <a:spcPts val="165"/>
              </a:spcBef>
              <a:spcAft>
                <a:spcPts val="165"/>
              </a:spcAft>
              <a:tabLst>
                <a:tab pos="4165677" algn="l"/>
              </a:tabLst>
            </a:pPr>
            <a:endParaRPr lang="es-ES" sz="100" b="1" dirty="0">
              <a:solidFill>
                <a:schemeClr val="bg1"/>
              </a:solidFill>
              <a:latin typeface="+mj-lt"/>
            </a:endParaRPr>
          </a:p>
          <a:p>
            <a:pPr marL="48844" algn="ctr">
              <a:lnSpc>
                <a:spcPct val="75000"/>
              </a:lnSpc>
              <a:tabLst>
                <a:tab pos="4165677" algn="l"/>
              </a:tabLst>
            </a:pPr>
            <a:r>
              <a:rPr lang="es-ES" sz="800" b="1" dirty="0">
                <a:solidFill>
                  <a:schemeClr val="bg1"/>
                </a:solidFill>
              </a:rPr>
              <a:t>MÉTODO</a:t>
            </a:r>
          </a:p>
        </p:txBody>
      </p:sp>
      <p:sp>
        <p:nvSpPr>
          <p:cNvPr id="12" name="CuadroTexto 11">
            <a:extLst>
              <a:ext uri="{FF2B5EF4-FFF2-40B4-BE49-F238E27FC236}">
                <a16:creationId xmlns:a16="http://schemas.microsoft.com/office/drawing/2014/main" id="{A8B42A25-BE74-0CF9-EE67-48C88A80F2C5}"/>
              </a:ext>
            </a:extLst>
          </p:cNvPr>
          <p:cNvSpPr txBox="1"/>
          <p:nvPr/>
        </p:nvSpPr>
        <p:spPr>
          <a:xfrm>
            <a:off x="6812" y="3502576"/>
            <a:ext cx="5112000" cy="245741"/>
          </a:xfrm>
          <a:prstGeom prst="roundRect">
            <a:avLst/>
          </a:prstGeom>
          <a:solidFill>
            <a:srgbClr val="92D050"/>
          </a:solidFill>
          <a:ln w="57150">
            <a:noFill/>
          </a:ln>
        </p:spPr>
        <p:txBody>
          <a:bodyPr wrap="square" rtlCol="0">
            <a:spAutoFit/>
          </a:bodyPr>
          <a:lstStyle/>
          <a:p>
            <a:pPr marL="48844" algn="just">
              <a:lnSpc>
                <a:spcPct val="75000"/>
              </a:lnSpc>
              <a:spcBef>
                <a:spcPts val="165"/>
              </a:spcBef>
              <a:spcAft>
                <a:spcPts val="165"/>
              </a:spcAft>
              <a:tabLst>
                <a:tab pos="4165677" algn="l"/>
              </a:tabLst>
            </a:pPr>
            <a:endParaRPr lang="es-ES" sz="100" b="1" dirty="0">
              <a:solidFill>
                <a:schemeClr val="bg1"/>
              </a:solidFill>
              <a:latin typeface="+mj-lt"/>
            </a:endParaRPr>
          </a:p>
          <a:p>
            <a:pPr marL="48844" algn="ctr">
              <a:lnSpc>
                <a:spcPct val="75000"/>
              </a:lnSpc>
              <a:tabLst>
                <a:tab pos="4165677" algn="l"/>
              </a:tabLst>
            </a:pPr>
            <a:r>
              <a:rPr lang="es-ES" sz="800" b="1" dirty="0">
                <a:solidFill>
                  <a:schemeClr val="bg1"/>
                </a:solidFill>
              </a:rPr>
              <a:t>RESULTADOS</a:t>
            </a:r>
          </a:p>
        </p:txBody>
      </p:sp>
      <p:sp>
        <p:nvSpPr>
          <p:cNvPr id="21" name="CuadroTexto 20">
            <a:extLst>
              <a:ext uri="{FF2B5EF4-FFF2-40B4-BE49-F238E27FC236}">
                <a16:creationId xmlns:a16="http://schemas.microsoft.com/office/drawing/2014/main" id="{D57CE08B-6CBA-3334-C8DF-70E698DDB73D}"/>
              </a:ext>
            </a:extLst>
          </p:cNvPr>
          <p:cNvSpPr txBox="1"/>
          <p:nvPr/>
        </p:nvSpPr>
        <p:spPr>
          <a:xfrm>
            <a:off x="15750" y="7716848"/>
            <a:ext cx="5112000" cy="245741"/>
          </a:xfrm>
          <a:prstGeom prst="roundRect">
            <a:avLst/>
          </a:prstGeom>
          <a:solidFill>
            <a:srgbClr val="92D050"/>
          </a:solidFill>
          <a:ln w="57150">
            <a:noFill/>
          </a:ln>
        </p:spPr>
        <p:txBody>
          <a:bodyPr wrap="square" rtlCol="0">
            <a:spAutoFit/>
          </a:bodyPr>
          <a:lstStyle/>
          <a:p>
            <a:pPr marL="48844" algn="just">
              <a:lnSpc>
                <a:spcPct val="75000"/>
              </a:lnSpc>
              <a:spcBef>
                <a:spcPts val="165"/>
              </a:spcBef>
              <a:spcAft>
                <a:spcPts val="165"/>
              </a:spcAft>
              <a:tabLst>
                <a:tab pos="4165677" algn="l"/>
              </a:tabLst>
            </a:pPr>
            <a:endParaRPr lang="es-ES" sz="100" b="1" dirty="0">
              <a:solidFill>
                <a:schemeClr val="bg1"/>
              </a:solidFill>
              <a:latin typeface="+mj-lt"/>
            </a:endParaRPr>
          </a:p>
          <a:p>
            <a:pPr marL="48844" algn="ctr">
              <a:lnSpc>
                <a:spcPct val="75000"/>
              </a:lnSpc>
              <a:tabLst>
                <a:tab pos="4165677" algn="l"/>
              </a:tabLst>
            </a:pPr>
            <a:r>
              <a:rPr lang="es-ES" sz="800" b="1" dirty="0">
                <a:solidFill>
                  <a:schemeClr val="bg1"/>
                </a:solidFill>
              </a:rPr>
              <a:t>CONCLUSIONES</a:t>
            </a:r>
          </a:p>
        </p:txBody>
      </p:sp>
      <p:sp>
        <p:nvSpPr>
          <p:cNvPr id="22" name="CuadroTexto 21">
            <a:extLst>
              <a:ext uri="{FF2B5EF4-FFF2-40B4-BE49-F238E27FC236}">
                <a16:creationId xmlns:a16="http://schemas.microsoft.com/office/drawing/2014/main" id="{F6D6CF7A-7858-F93E-4EA2-85AE3503478C}"/>
              </a:ext>
            </a:extLst>
          </p:cNvPr>
          <p:cNvSpPr txBox="1"/>
          <p:nvPr/>
        </p:nvSpPr>
        <p:spPr>
          <a:xfrm>
            <a:off x="6812" y="7925410"/>
            <a:ext cx="5103069" cy="553998"/>
          </a:xfrm>
          <a:prstGeom prst="rect">
            <a:avLst/>
          </a:prstGeom>
          <a:noFill/>
        </p:spPr>
        <p:txBody>
          <a:bodyPr wrap="square" rtlCol="0">
            <a:spAutoFit/>
          </a:bodyPr>
          <a:lstStyle/>
          <a:p>
            <a:pPr algn="just">
              <a:tabLst>
                <a:tab pos="72395" algn="l"/>
              </a:tabLst>
            </a:pPr>
            <a:r>
              <a:rPr lang="es-ES" sz="494" dirty="0"/>
              <a:t>	</a:t>
            </a:r>
            <a:r>
              <a:rPr lang="es-ES" sz="600" dirty="0"/>
              <a:t>La ansiedad y el TAG son entidades prevalentes en el primer año postparto. Además, ambas entidades lejos de remitir con el paso del tiempo aumentan al año postparto, lo cual resalta la importancia de prestar atención al estado emocional de las mujeres durante esta etapa. Los datos avalan la importancia de contar con protocolos que tengan en cuenta la detección y atención a la salud mental durante el puerperio, e integrar así la atención a la salud mental durante esta etapa. Una detección precoz permitiría tratar a las mujeres de forma anticipada, con el fin de prevenir las consecuencias que la presencia de ansiedad puede tener para ellas y sus hijos/as.</a:t>
            </a:r>
            <a:endParaRPr lang="es-ES" sz="494" dirty="0"/>
          </a:p>
        </p:txBody>
      </p:sp>
      <p:sp>
        <p:nvSpPr>
          <p:cNvPr id="23" name="CuadroTexto 22">
            <a:extLst>
              <a:ext uri="{FF2B5EF4-FFF2-40B4-BE49-F238E27FC236}">
                <a16:creationId xmlns:a16="http://schemas.microsoft.com/office/drawing/2014/main" id="{420B71E5-1B46-72BE-9D9C-04C004573A65}"/>
              </a:ext>
            </a:extLst>
          </p:cNvPr>
          <p:cNvSpPr txBox="1"/>
          <p:nvPr/>
        </p:nvSpPr>
        <p:spPr>
          <a:xfrm>
            <a:off x="23320" y="8467566"/>
            <a:ext cx="5112000" cy="245741"/>
          </a:xfrm>
          <a:prstGeom prst="roundRect">
            <a:avLst/>
          </a:prstGeom>
          <a:solidFill>
            <a:srgbClr val="92D050"/>
          </a:solidFill>
          <a:ln w="57150">
            <a:noFill/>
          </a:ln>
        </p:spPr>
        <p:txBody>
          <a:bodyPr wrap="square" rtlCol="0">
            <a:spAutoFit/>
          </a:bodyPr>
          <a:lstStyle/>
          <a:p>
            <a:pPr marL="48844" algn="just">
              <a:lnSpc>
                <a:spcPct val="75000"/>
              </a:lnSpc>
              <a:spcBef>
                <a:spcPts val="165"/>
              </a:spcBef>
              <a:spcAft>
                <a:spcPts val="165"/>
              </a:spcAft>
              <a:tabLst>
                <a:tab pos="4165677" algn="l"/>
              </a:tabLst>
            </a:pPr>
            <a:endParaRPr lang="es-ES" sz="100" b="1" dirty="0">
              <a:solidFill>
                <a:schemeClr val="bg1"/>
              </a:solidFill>
              <a:latin typeface="+mj-lt"/>
            </a:endParaRPr>
          </a:p>
          <a:p>
            <a:pPr marL="48844" algn="ctr">
              <a:lnSpc>
                <a:spcPct val="75000"/>
              </a:lnSpc>
              <a:tabLst>
                <a:tab pos="4165677" algn="l"/>
              </a:tabLst>
            </a:pPr>
            <a:r>
              <a:rPr lang="es-ES" sz="800" b="1" dirty="0">
                <a:solidFill>
                  <a:schemeClr val="bg1"/>
                </a:solidFill>
              </a:rPr>
              <a:t>REFERENCIAS</a:t>
            </a:r>
          </a:p>
        </p:txBody>
      </p:sp>
      <p:pic>
        <p:nvPicPr>
          <p:cNvPr id="26" name="Imagen 25">
            <a:extLst>
              <a:ext uri="{FF2B5EF4-FFF2-40B4-BE49-F238E27FC236}">
                <a16:creationId xmlns:a16="http://schemas.microsoft.com/office/drawing/2014/main" id="{8C1538A9-33FB-48AA-997F-79EBAFCCBD3F}"/>
              </a:ext>
            </a:extLst>
          </p:cNvPr>
          <p:cNvPicPr>
            <a:picLocks noChangeAspect="1"/>
          </p:cNvPicPr>
          <p:nvPr/>
        </p:nvPicPr>
        <p:blipFill>
          <a:blip r:embed="rId4"/>
          <a:stretch>
            <a:fillRect/>
          </a:stretch>
        </p:blipFill>
        <p:spPr>
          <a:xfrm>
            <a:off x="4510808" y="0"/>
            <a:ext cx="642046" cy="883012"/>
          </a:xfrm>
          <a:prstGeom prst="rect">
            <a:avLst/>
          </a:prstGeom>
        </p:spPr>
      </p:pic>
      <p:sp>
        <p:nvSpPr>
          <p:cNvPr id="28" name="CuadroTexto 27">
            <a:extLst>
              <a:ext uri="{FF2B5EF4-FFF2-40B4-BE49-F238E27FC236}">
                <a16:creationId xmlns:a16="http://schemas.microsoft.com/office/drawing/2014/main" id="{F23C4B91-2461-4571-8D0C-EACDD9A953B7}"/>
              </a:ext>
            </a:extLst>
          </p:cNvPr>
          <p:cNvSpPr txBox="1"/>
          <p:nvPr/>
        </p:nvSpPr>
        <p:spPr>
          <a:xfrm>
            <a:off x="15564" y="1965115"/>
            <a:ext cx="5112000" cy="249998"/>
          </a:xfrm>
          <a:prstGeom prst="roundRect">
            <a:avLst/>
          </a:prstGeom>
          <a:solidFill>
            <a:srgbClr val="92D050"/>
          </a:solidFill>
          <a:ln w="57150">
            <a:noFill/>
          </a:ln>
        </p:spPr>
        <p:txBody>
          <a:bodyPr wrap="square" rtlCol="0">
            <a:spAutoFit/>
          </a:bodyPr>
          <a:lstStyle/>
          <a:p>
            <a:pPr marL="48844" algn="just">
              <a:spcBef>
                <a:spcPts val="165"/>
              </a:spcBef>
              <a:spcAft>
                <a:spcPts val="165"/>
              </a:spcAft>
              <a:tabLst>
                <a:tab pos="4165677" algn="l"/>
              </a:tabLst>
            </a:pPr>
            <a:endParaRPr lang="es-ES" sz="100" b="1" dirty="0">
              <a:latin typeface="+mj-lt"/>
            </a:endParaRPr>
          </a:p>
          <a:p>
            <a:pPr marL="48844" algn="ctr">
              <a:lnSpc>
                <a:spcPct val="75000"/>
              </a:lnSpc>
              <a:tabLst>
                <a:tab pos="4165677" algn="l"/>
              </a:tabLst>
            </a:pPr>
            <a:r>
              <a:rPr lang="es-ES" sz="800" b="1" dirty="0">
                <a:solidFill>
                  <a:schemeClr val="bg1"/>
                </a:solidFill>
              </a:rPr>
              <a:t>OBJETIVO</a:t>
            </a:r>
          </a:p>
        </p:txBody>
      </p:sp>
      <p:sp>
        <p:nvSpPr>
          <p:cNvPr id="25" name="CuadroTexto 24">
            <a:extLst>
              <a:ext uri="{FF2B5EF4-FFF2-40B4-BE49-F238E27FC236}">
                <a16:creationId xmlns:a16="http://schemas.microsoft.com/office/drawing/2014/main" id="{E7F245FD-272A-A81C-EA53-CA3EE1FA2DE9}"/>
              </a:ext>
            </a:extLst>
          </p:cNvPr>
          <p:cNvSpPr txBox="1"/>
          <p:nvPr/>
        </p:nvSpPr>
        <p:spPr>
          <a:xfrm>
            <a:off x="29975" y="8681451"/>
            <a:ext cx="5086295" cy="489878"/>
          </a:xfrm>
          <a:prstGeom prst="rect">
            <a:avLst/>
          </a:prstGeom>
          <a:noFill/>
        </p:spPr>
        <p:txBody>
          <a:bodyPr wrap="square" rtlCol="0">
            <a:spAutoFit/>
          </a:bodyPr>
          <a:lstStyle/>
          <a:p>
            <a:pPr marL="123621" indent="-125600">
              <a:spcAft>
                <a:spcPts val="140"/>
              </a:spcAft>
            </a:pPr>
            <a:r>
              <a:rPr lang="en-US" sz="250" dirty="0"/>
              <a:t>Clinkscales, N., Golds, L., </a:t>
            </a:r>
            <a:r>
              <a:rPr lang="en-US" sz="250" dirty="0" err="1"/>
              <a:t>Berlouis</a:t>
            </a:r>
            <a:r>
              <a:rPr lang="en-US" sz="250" dirty="0"/>
              <a:t>, K., y </a:t>
            </a:r>
            <a:r>
              <a:rPr lang="en-US" sz="250" dirty="0" err="1"/>
              <a:t>MacBeth</a:t>
            </a:r>
            <a:r>
              <a:rPr lang="en-US" sz="250" dirty="0"/>
              <a:t>, A. (2023). The effectiveness of psychological interventions for anxiety in the perinatal period: A systematic review and meta-analysis. Psychology and Psychotherapy, 96(2), 296–327. </a:t>
            </a:r>
            <a:r>
              <a:rPr lang="en-US" sz="250" dirty="0">
                <a:hlinkClick r:id="rId5"/>
              </a:rPr>
              <a:t>https://doi.org/10.1111/papt.12441</a:t>
            </a:r>
            <a:endParaRPr lang="en-US" sz="250" dirty="0"/>
          </a:p>
          <a:p>
            <a:pPr marL="123621" indent="-125600">
              <a:spcAft>
                <a:spcPts val="140"/>
              </a:spcAft>
            </a:pPr>
            <a:r>
              <a:rPr lang="en-US" sz="250" dirty="0"/>
              <a:t>Della </a:t>
            </a:r>
            <a:r>
              <a:rPr lang="en-US" sz="250" dirty="0" err="1"/>
              <a:t>Vedova</a:t>
            </a:r>
            <a:r>
              <a:rPr lang="en-US" sz="250" dirty="0"/>
              <a:t>. A. M., </a:t>
            </a:r>
            <a:r>
              <a:rPr lang="en-US" sz="250" dirty="0" err="1"/>
              <a:t>Santoniccolo</a:t>
            </a:r>
            <a:r>
              <a:rPr lang="en-US" sz="250" dirty="0"/>
              <a:t>. F., </a:t>
            </a:r>
            <a:r>
              <a:rPr lang="en-US" sz="250" dirty="0" err="1"/>
              <a:t>Sechi</a:t>
            </a:r>
            <a:r>
              <a:rPr lang="en-US" sz="250" dirty="0"/>
              <a:t>. C., &amp; </a:t>
            </a:r>
            <a:r>
              <a:rPr lang="en-US" sz="250" dirty="0" err="1"/>
              <a:t>Trombetta</a:t>
            </a:r>
            <a:r>
              <a:rPr lang="en-US" sz="250" dirty="0"/>
              <a:t>. T. (2023). Perinatal depression and anxiety symptoms. parental bonding and dyadic sensitivity in mother–baby interactions at three months post-partum. International Journal of Environmental Research and Public Health. 20(5). 4253. </a:t>
            </a:r>
            <a:r>
              <a:rPr lang="en-US" sz="250" dirty="0">
                <a:hlinkClick r:id="rId6"/>
              </a:rPr>
              <a:t>https://doi.org/10.3390/ijerph20054253</a:t>
            </a:r>
            <a:endParaRPr lang="en-US" sz="250" dirty="0"/>
          </a:p>
          <a:p>
            <a:pPr marL="123621" indent="-125600">
              <a:spcAft>
                <a:spcPts val="140"/>
              </a:spcAft>
            </a:pPr>
            <a:r>
              <a:rPr lang="en-US" sz="250" dirty="0"/>
              <a:t>Field T. (2018). Postnatal anxiety prevalence, predictors and effects on development: A narrative review. Infant Behavior &amp; Development, 51, 24–32. </a:t>
            </a:r>
            <a:r>
              <a:rPr lang="en-US" sz="250" dirty="0">
                <a:hlinkClick r:id="rId7"/>
              </a:rPr>
              <a:t>https://doi.org/10.1016/j.infbeh.2018.02.005</a:t>
            </a:r>
            <a:endParaRPr lang="en-US" sz="250" dirty="0"/>
          </a:p>
          <a:p>
            <a:pPr marL="123621" indent="-125600">
              <a:spcAft>
                <a:spcPts val="140"/>
              </a:spcAft>
            </a:pPr>
            <a:r>
              <a:rPr lang="en-US" sz="250" dirty="0" err="1"/>
              <a:t>Göbel</a:t>
            </a:r>
            <a:r>
              <a:rPr lang="en-US" sz="250" dirty="0"/>
              <a:t>. A., </a:t>
            </a:r>
            <a:r>
              <a:rPr lang="en-US" sz="250" dirty="0" err="1"/>
              <a:t>Stuhrmann</a:t>
            </a:r>
            <a:r>
              <a:rPr lang="en-US" sz="250" dirty="0"/>
              <a:t>. L. Y., Harder. S., Schulte-</a:t>
            </a:r>
            <a:r>
              <a:rPr lang="en-US" sz="250" dirty="0" err="1"/>
              <a:t>Markwort</a:t>
            </a:r>
            <a:r>
              <a:rPr lang="en-US" sz="250" dirty="0"/>
              <a:t>. M., &amp; Mudra. S. (2018). The association between maternal-fetal bonding and prenatal anxiety: An explanatory analysis and systematic review. Journal of Affective Disorders. 239. 313-327. </a:t>
            </a:r>
            <a:r>
              <a:rPr lang="en-US" sz="250" dirty="0">
                <a:hlinkClick r:id="rId8"/>
              </a:rPr>
              <a:t>https://doi.org/10.1016/j.jad.2018.07.024</a:t>
            </a:r>
            <a:endParaRPr lang="en-US" sz="250" dirty="0"/>
          </a:p>
          <a:p>
            <a:pPr marL="123621" indent="-125600">
              <a:spcAft>
                <a:spcPts val="140"/>
              </a:spcAft>
            </a:pPr>
            <a:r>
              <a:rPr lang="en-US" sz="250" dirty="0"/>
              <a:t>Leach, L.S., </a:t>
            </a:r>
            <a:r>
              <a:rPr lang="en-US" sz="250" dirty="0" err="1"/>
              <a:t>Poyser</a:t>
            </a:r>
            <a:r>
              <a:rPr lang="en-US" sz="250" dirty="0"/>
              <a:t>, C., y Fairweather-Schmidt, K., (2017). Maternal perinatal anxiety: a review of prevalence and correlates. Clinical Psychologist, 21(1), 4–19. </a:t>
            </a:r>
            <a:r>
              <a:rPr lang="en-US" sz="250" dirty="0">
                <a:hlinkClick r:id="rId9"/>
              </a:rPr>
              <a:t>https://doi.org/10.1111/cp.12058</a:t>
            </a:r>
            <a:endParaRPr lang="en-US" sz="250" dirty="0"/>
          </a:p>
          <a:p>
            <a:pPr marL="123621" indent="-125600">
              <a:spcAft>
                <a:spcPts val="140"/>
              </a:spcAft>
            </a:pPr>
            <a:r>
              <a:rPr lang="en-US" sz="250" dirty="0"/>
              <a:t>Liu, Y., Guo, N., Li, T., Zhuang, W., y Jiang, H. (2020). Prevalence and associated factors of postpartum anxiety and depression symptoms among women in Shanghai, China. Journal of Affective Disorders, 274, 848–856. </a:t>
            </a:r>
            <a:r>
              <a:rPr lang="en-US" sz="250" dirty="0">
                <a:hlinkClick r:id="rId10"/>
              </a:rPr>
              <a:t>https://doi.org/10.1016/j.jad.2020.05.028</a:t>
            </a:r>
            <a:r>
              <a:rPr lang="en-US" sz="250" dirty="0"/>
              <a:t>.</a:t>
            </a:r>
          </a:p>
          <a:p>
            <a:pPr marL="123621" indent="-125600">
              <a:spcAft>
                <a:spcPts val="140"/>
              </a:spcAft>
            </a:pPr>
            <a:r>
              <a:rPr lang="en-US" sz="250" dirty="0"/>
              <a:t>Toler, S., Stapleton, S., </a:t>
            </a:r>
            <a:r>
              <a:rPr lang="en-US" sz="250" dirty="0" err="1"/>
              <a:t>Kertsburg</a:t>
            </a:r>
            <a:r>
              <a:rPr lang="en-US" sz="250" dirty="0"/>
              <a:t>, K., Callahan, T. J., y Hastings-</a:t>
            </a:r>
            <a:r>
              <a:rPr lang="en-US" sz="250" dirty="0" err="1"/>
              <a:t>Tolsma</a:t>
            </a:r>
            <a:r>
              <a:rPr lang="en-US" sz="250" dirty="0"/>
              <a:t>, M. (2018). Screening for postpartum anxiety: A quality improvement project to promote the screening of women suffering in silence. Midwifery, 62, 161–170. </a:t>
            </a:r>
            <a:r>
              <a:rPr lang="en-US" sz="250" dirty="0">
                <a:hlinkClick r:id="rId11"/>
              </a:rPr>
              <a:t>https://doi.org/10.1016/j.midw.2018.03.016</a:t>
            </a:r>
            <a:endParaRPr lang="en-US" sz="250" dirty="0"/>
          </a:p>
          <a:p>
            <a:pPr marL="123621" indent="-125600">
              <a:spcAft>
                <a:spcPts val="140"/>
              </a:spcAft>
            </a:pPr>
            <a:r>
              <a:rPr lang="en-US" sz="250" dirty="0" err="1"/>
              <a:t>Zappas</a:t>
            </a:r>
            <a:r>
              <a:rPr lang="en-US" sz="250" dirty="0"/>
              <a:t>, M. P., Becker, K., y Walton-Moss, B. (2021). Postpartum anxiety. The Journal for Nurse Practitioners, 17(1), 60-64. </a:t>
            </a:r>
            <a:r>
              <a:rPr lang="en-US" sz="250" dirty="0">
                <a:hlinkClick r:id="rId12"/>
              </a:rPr>
              <a:t>https://doi.org/10.1016/j.nurpra.2020.08.017</a:t>
            </a:r>
            <a:endParaRPr lang="en-US" sz="250" dirty="0"/>
          </a:p>
        </p:txBody>
      </p:sp>
      <p:pic>
        <p:nvPicPr>
          <p:cNvPr id="2" name="Imagen 1">
            <a:extLst>
              <a:ext uri="{FF2B5EF4-FFF2-40B4-BE49-F238E27FC236}">
                <a16:creationId xmlns:a16="http://schemas.microsoft.com/office/drawing/2014/main" id="{410F2977-B72D-4C9D-BC1D-8CB5A9B44D09}"/>
              </a:ext>
            </a:extLst>
          </p:cNvPr>
          <p:cNvPicPr>
            <a:picLocks noChangeAspect="1"/>
          </p:cNvPicPr>
          <p:nvPr/>
        </p:nvPicPr>
        <p:blipFill rotWithShape="1">
          <a:blip r:embed="rId13"/>
          <a:srcRect r="3313"/>
          <a:stretch/>
        </p:blipFill>
        <p:spPr>
          <a:xfrm>
            <a:off x="84682" y="4231282"/>
            <a:ext cx="3788254" cy="2259299"/>
          </a:xfrm>
          <a:prstGeom prst="rect">
            <a:avLst/>
          </a:prstGeom>
        </p:spPr>
      </p:pic>
      <p:sp>
        <p:nvSpPr>
          <p:cNvPr id="32" name="CuadroTexto 31">
            <a:extLst>
              <a:ext uri="{FF2B5EF4-FFF2-40B4-BE49-F238E27FC236}">
                <a16:creationId xmlns:a16="http://schemas.microsoft.com/office/drawing/2014/main" id="{0BFB725B-6E7B-4257-8E6F-5B361108AACE}"/>
              </a:ext>
            </a:extLst>
          </p:cNvPr>
          <p:cNvSpPr txBox="1"/>
          <p:nvPr/>
        </p:nvSpPr>
        <p:spPr>
          <a:xfrm>
            <a:off x="297864" y="6491076"/>
            <a:ext cx="3464704" cy="176972"/>
          </a:xfrm>
          <a:prstGeom prst="rect">
            <a:avLst/>
          </a:prstGeom>
          <a:noFill/>
        </p:spPr>
        <p:txBody>
          <a:bodyPr wrap="square" rtlCol="0">
            <a:spAutoFit/>
          </a:bodyPr>
          <a:lstStyle/>
          <a:p>
            <a:pPr algn="just">
              <a:spcAft>
                <a:spcPts val="165"/>
              </a:spcAft>
            </a:pPr>
            <a:r>
              <a:rPr lang="es-ES" sz="550" b="1" dirty="0"/>
              <a:t>Figura 1. Prevalencia de la ansiedad en el postparto con diferentes instrumentos</a:t>
            </a:r>
            <a:r>
              <a:rPr lang="es-ES" sz="500" b="1" dirty="0"/>
              <a:t>.</a:t>
            </a:r>
          </a:p>
        </p:txBody>
      </p:sp>
      <p:sp>
        <p:nvSpPr>
          <p:cNvPr id="35" name="CuadroTexto 34">
            <a:extLst>
              <a:ext uri="{FF2B5EF4-FFF2-40B4-BE49-F238E27FC236}">
                <a16:creationId xmlns:a16="http://schemas.microsoft.com/office/drawing/2014/main" id="{294AB5A6-0DE1-4E33-BC74-B57F4856B972}"/>
              </a:ext>
            </a:extLst>
          </p:cNvPr>
          <p:cNvSpPr txBox="1"/>
          <p:nvPr/>
        </p:nvSpPr>
        <p:spPr>
          <a:xfrm>
            <a:off x="24025" y="2179480"/>
            <a:ext cx="5105111" cy="369332"/>
          </a:xfrm>
          <a:prstGeom prst="rect">
            <a:avLst/>
          </a:prstGeom>
          <a:noFill/>
        </p:spPr>
        <p:txBody>
          <a:bodyPr wrap="square" rtlCol="0">
            <a:spAutoFit/>
          </a:bodyPr>
          <a:lstStyle/>
          <a:p>
            <a:pPr algn="just">
              <a:spcAft>
                <a:spcPts val="165"/>
              </a:spcAft>
              <a:tabLst>
                <a:tab pos="72395" algn="l"/>
              </a:tabLst>
            </a:pPr>
            <a:r>
              <a:rPr lang="es-ES" sz="494" dirty="0"/>
              <a:t>	</a:t>
            </a:r>
            <a:r>
              <a:rPr lang="es-ES" sz="600" dirty="0"/>
              <a:t>El objetivo de esa investigación fue determinar la prevalencia de la ansiedad en el postparto con tres instrumentos de autoinforme. También se ha evaluado la presencia del trastorno de ansiedad generalizada (TAG), empleando la entrevista clínica estructurada para los trastornos del eje I del DSM-5. Así mismo, pretendemos conocer la evolución de la ansiedad a lo largo del postparto.</a:t>
            </a:r>
          </a:p>
        </p:txBody>
      </p:sp>
      <p:sp>
        <p:nvSpPr>
          <p:cNvPr id="36" name="CuadroTexto 35">
            <a:extLst>
              <a:ext uri="{FF2B5EF4-FFF2-40B4-BE49-F238E27FC236}">
                <a16:creationId xmlns:a16="http://schemas.microsoft.com/office/drawing/2014/main" id="{6D439993-4996-4AD6-B8ED-AC200E4CAF8A}"/>
              </a:ext>
            </a:extLst>
          </p:cNvPr>
          <p:cNvSpPr txBox="1"/>
          <p:nvPr/>
        </p:nvSpPr>
        <p:spPr>
          <a:xfrm>
            <a:off x="30011" y="2759454"/>
            <a:ext cx="5073230" cy="789960"/>
          </a:xfrm>
          <a:prstGeom prst="rect">
            <a:avLst/>
          </a:prstGeom>
          <a:noFill/>
        </p:spPr>
        <p:txBody>
          <a:bodyPr wrap="square" rtlCol="0">
            <a:spAutoFit/>
          </a:bodyPr>
          <a:lstStyle/>
          <a:p>
            <a:pPr algn="just">
              <a:spcAft>
                <a:spcPts val="165"/>
              </a:spcAft>
              <a:tabLst>
                <a:tab pos="72395" algn="l"/>
              </a:tabLst>
            </a:pPr>
            <a:r>
              <a:rPr lang="es-ES" sz="494" dirty="0"/>
              <a:t>	</a:t>
            </a:r>
            <a:r>
              <a:rPr lang="es-ES" sz="600" dirty="0"/>
              <a:t>Se llevó a cabo un estudio longitudinal con una muestra de 115 mujeres puérperas de Galicia (España), las cuales fueron evaluadas en tres momentos: a los dos, seis y doce meses postparto. La sintomatología ansiosa se evaluó con el Inventario de Ansiedad Estado (STAI-E), empleando como punto de corte &gt;31; la subescala de ansiedad de la Escala de Edimburgo para depresión (EDS-3A), empleando como punto de corte ≥ 7; y la Escala de Ansiedad Generalizada (GAD-7), empleando un punto de corte ≥ 10. El trastorno de ansiedad generalizada se evaluó mediante la Entrevista Estructurada del DSM-5 (SCID). </a:t>
            </a:r>
          </a:p>
          <a:p>
            <a:pPr algn="just">
              <a:spcAft>
                <a:spcPts val="165"/>
              </a:spcAft>
              <a:tabLst>
                <a:tab pos="72395" algn="l"/>
              </a:tabLst>
            </a:pPr>
            <a:r>
              <a:rPr lang="es-ES" sz="600" dirty="0"/>
              <a:t>	La media de edad de la muestra fue 33,76 (</a:t>
            </a:r>
            <a:r>
              <a:rPr lang="es-ES" sz="600" i="1" dirty="0"/>
              <a:t>DT = 4,99</a:t>
            </a:r>
            <a:r>
              <a:rPr lang="es-ES" sz="600" dirty="0"/>
              <a:t>) años. El 82,6% estaban casadas o vivían en pareja.</a:t>
            </a:r>
          </a:p>
          <a:p>
            <a:pPr algn="just">
              <a:spcAft>
                <a:spcPts val="165"/>
              </a:spcAft>
              <a:tabLst>
                <a:tab pos="72395" algn="l"/>
              </a:tabLst>
            </a:pPr>
            <a:r>
              <a:rPr lang="es-ES" sz="600" dirty="0"/>
              <a:t>	Análisis de datos. Para analizar la fiabilidad de las escalas se calculó en coeficiente de fiabilidad alfa de Cronbach.</a:t>
            </a:r>
          </a:p>
        </p:txBody>
      </p:sp>
      <p:sp>
        <p:nvSpPr>
          <p:cNvPr id="37" name="CuadroTexto 36">
            <a:extLst>
              <a:ext uri="{FF2B5EF4-FFF2-40B4-BE49-F238E27FC236}">
                <a16:creationId xmlns:a16="http://schemas.microsoft.com/office/drawing/2014/main" id="{62B1E24D-97CC-415D-84D2-1BFC1ECB1FC9}"/>
              </a:ext>
            </a:extLst>
          </p:cNvPr>
          <p:cNvSpPr txBox="1"/>
          <p:nvPr/>
        </p:nvSpPr>
        <p:spPr>
          <a:xfrm>
            <a:off x="3876080" y="4120153"/>
            <a:ext cx="1206852" cy="2548518"/>
          </a:xfrm>
          <a:prstGeom prst="rect">
            <a:avLst/>
          </a:prstGeom>
          <a:noFill/>
        </p:spPr>
        <p:txBody>
          <a:bodyPr wrap="square" rtlCol="0">
            <a:spAutoFit/>
          </a:bodyPr>
          <a:lstStyle/>
          <a:p>
            <a:pPr algn="just">
              <a:spcAft>
                <a:spcPts val="165"/>
              </a:spcAft>
              <a:tabLst>
                <a:tab pos="72395" algn="l"/>
              </a:tabLst>
            </a:pPr>
            <a:r>
              <a:rPr lang="es-ES" sz="494" dirty="0"/>
              <a:t>	</a:t>
            </a:r>
            <a:endParaRPr lang="es-ES" sz="600" dirty="0"/>
          </a:p>
          <a:p>
            <a:pPr algn="just">
              <a:spcAft>
                <a:spcPts val="600"/>
              </a:spcAft>
              <a:tabLst>
                <a:tab pos="72395" algn="l"/>
              </a:tabLst>
            </a:pPr>
            <a:r>
              <a:rPr lang="es-ES" sz="600" dirty="0"/>
              <a:t>	Estos datos indican que la prevalencia de la ansiedad oscila entre un 13% y un 29,6% a los dos meses postparto, alcanzándose la máxima prevalencia con la GAD-7. </a:t>
            </a:r>
          </a:p>
          <a:p>
            <a:pPr algn="just">
              <a:spcAft>
                <a:spcPts val="600"/>
              </a:spcAft>
              <a:tabLst>
                <a:tab pos="72395" algn="l"/>
              </a:tabLst>
            </a:pPr>
            <a:r>
              <a:rPr lang="es-ES" sz="600" dirty="0"/>
              <a:t>	A los 6 meses postparto, el mayor porcentaje de ansiedad se detecta con la GAD-7 (26,9%) y el menor se obtiene con la EDS-3A (13,0%).</a:t>
            </a:r>
          </a:p>
          <a:p>
            <a:pPr algn="just">
              <a:spcAft>
                <a:spcPts val="600"/>
              </a:spcAft>
              <a:tabLst>
                <a:tab pos="72395" algn="l"/>
              </a:tabLst>
            </a:pPr>
            <a:r>
              <a:rPr lang="es-ES" sz="600" dirty="0"/>
              <a:t> 	Al año postparto, el STAI-E identifica un 20,2% de ansiedad, la EDS-3A un 13,5% y la GAD-7 un 24,0%.</a:t>
            </a:r>
          </a:p>
          <a:p>
            <a:pPr algn="just">
              <a:spcAft>
                <a:spcPts val="600"/>
              </a:spcAft>
              <a:tabLst>
                <a:tab pos="72395" algn="l"/>
              </a:tabLst>
            </a:pPr>
            <a:r>
              <a:rPr lang="es-ES" sz="600" dirty="0"/>
              <a:t>	Respecto al TAG, la mayor prevalencia se alcanzó al año postparto (3,8%), seguida de los 2 meses postparto (1,7%) y los 6 meses postparto (0,9%).</a:t>
            </a:r>
          </a:p>
        </p:txBody>
      </p:sp>
      <p:sp>
        <p:nvSpPr>
          <p:cNvPr id="39" name="CuadroTexto 38">
            <a:extLst>
              <a:ext uri="{FF2B5EF4-FFF2-40B4-BE49-F238E27FC236}">
                <a16:creationId xmlns:a16="http://schemas.microsoft.com/office/drawing/2014/main" id="{4DAC4C82-D682-4E62-8687-F15A9E752C4C}"/>
              </a:ext>
            </a:extLst>
          </p:cNvPr>
          <p:cNvSpPr txBox="1"/>
          <p:nvPr/>
        </p:nvSpPr>
        <p:spPr>
          <a:xfrm>
            <a:off x="29281" y="6642828"/>
            <a:ext cx="5096413" cy="1144929"/>
          </a:xfrm>
          <a:prstGeom prst="rect">
            <a:avLst/>
          </a:prstGeom>
          <a:noFill/>
        </p:spPr>
        <p:txBody>
          <a:bodyPr wrap="square" rtlCol="0">
            <a:spAutoFit/>
          </a:bodyPr>
          <a:lstStyle/>
          <a:p>
            <a:pPr algn="just">
              <a:lnSpc>
                <a:spcPct val="110000"/>
              </a:lnSpc>
              <a:spcAft>
                <a:spcPts val="165"/>
              </a:spcAft>
              <a:tabLst>
                <a:tab pos="72395" algn="l"/>
              </a:tabLst>
            </a:pPr>
            <a:r>
              <a:rPr lang="es-ES" sz="494" dirty="0"/>
              <a:t>	</a:t>
            </a:r>
            <a:r>
              <a:rPr lang="es-ES" sz="600" dirty="0"/>
              <a:t>Atendiendo a la </a:t>
            </a:r>
            <a:r>
              <a:rPr lang="es-ES" sz="600" b="1" dirty="0"/>
              <a:t>evolución</a:t>
            </a:r>
            <a:r>
              <a:rPr lang="es-ES" sz="600" dirty="0"/>
              <a:t> de la ansiedad en los diferentes momentos del postparto, ésta varía en función del instrumento empleado. Según el STAI-E, la menor presencia de ansiedad se da a los 2 meses postparto (13,0%), aumentando a los 6 (14,8%) y sigue ascendiendo (20,2%) hasta los 12 meses postparto. Según este cuestionario la evolución de la ansiedad aumenta progresivamente a lo largo del postparto. Atendiendo a la EDS-3A, a los 2 meses postparto se identifica ansiedad en un 13,9% de las puérperas, disminuyendo a los 6 meses (13,0%) y manteniéndose estable al año postparto (13,5%). Según la GAD-7, la ansiedad está presente en un 22,6% a los 2 meses postparto, sufre un aumento importante a los 6 meses (26,9%) y disminuye al año postparto (21,6%). Con este instrumento se observa una curva en forma de “U” invertida. Los datos encontrados con la SCID-5, para evaluar el TAG, muestran un patrón en forma de “U”, pues se halla una mayor prevalencia de TAG al año del parto (3,8%) y la menor a los 6 meses (0,9%). </a:t>
            </a:r>
          </a:p>
          <a:p>
            <a:pPr algn="just">
              <a:spcAft>
                <a:spcPts val="165"/>
              </a:spcAft>
              <a:tabLst>
                <a:tab pos="72395" algn="l"/>
              </a:tabLst>
            </a:pPr>
            <a:r>
              <a:rPr lang="es-ES" sz="600" dirty="0"/>
              <a:t>	Cabe destacar que con la </a:t>
            </a:r>
            <a:r>
              <a:rPr lang="es-ES" sz="600" b="1" dirty="0"/>
              <a:t>EDS-3A</a:t>
            </a:r>
            <a:r>
              <a:rPr lang="es-ES" sz="600" dirty="0"/>
              <a:t> </a:t>
            </a:r>
            <a:r>
              <a:rPr lang="es-ES" sz="600" b="1" dirty="0"/>
              <a:t>y</a:t>
            </a:r>
            <a:r>
              <a:rPr lang="es-ES" sz="600" dirty="0"/>
              <a:t> la </a:t>
            </a:r>
            <a:r>
              <a:rPr lang="es-ES" sz="600" b="1" dirty="0"/>
              <a:t>entrevista clínica </a:t>
            </a:r>
            <a:r>
              <a:rPr lang="es-ES" sz="600" dirty="0"/>
              <a:t>la ansiedad en el postparto muestra la </a:t>
            </a:r>
            <a:r>
              <a:rPr lang="es-ES" sz="600" b="1" dirty="0"/>
              <a:t>misma trayectoria</a:t>
            </a:r>
            <a:r>
              <a:rPr lang="es-ES" sz="600" dirty="0"/>
              <a:t>, siguiendo un patrón en forma de “U”.</a:t>
            </a:r>
          </a:p>
        </p:txBody>
      </p:sp>
      <p:sp>
        <p:nvSpPr>
          <p:cNvPr id="24" name="CuadroTexto 23">
            <a:extLst>
              <a:ext uri="{FF2B5EF4-FFF2-40B4-BE49-F238E27FC236}">
                <a16:creationId xmlns:a16="http://schemas.microsoft.com/office/drawing/2014/main" id="{8EC1E855-03D3-4294-AEC6-CA60D5087801}"/>
              </a:ext>
            </a:extLst>
          </p:cNvPr>
          <p:cNvSpPr txBox="1"/>
          <p:nvPr/>
        </p:nvSpPr>
        <p:spPr>
          <a:xfrm>
            <a:off x="30011" y="3719113"/>
            <a:ext cx="5097107" cy="504690"/>
          </a:xfrm>
          <a:prstGeom prst="rect">
            <a:avLst/>
          </a:prstGeom>
          <a:noFill/>
        </p:spPr>
        <p:txBody>
          <a:bodyPr wrap="square" rtlCol="0">
            <a:spAutoFit/>
          </a:bodyPr>
          <a:lstStyle/>
          <a:p>
            <a:pPr algn="just">
              <a:lnSpc>
                <a:spcPct val="114000"/>
              </a:lnSpc>
              <a:spcAft>
                <a:spcPts val="165"/>
              </a:spcAft>
              <a:tabLst>
                <a:tab pos="72395" algn="l"/>
              </a:tabLst>
            </a:pPr>
            <a:r>
              <a:rPr lang="es-ES" sz="494" dirty="0"/>
              <a:t>	</a:t>
            </a:r>
            <a:r>
              <a:rPr lang="es-ES" sz="600" dirty="0"/>
              <a:t>En la figura 1 se puede observar como la </a:t>
            </a:r>
            <a:r>
              <a:rPr lang="es-ES" sz="600" b="1" dirty="0"/>
              <a:t>prevalencia </a:t>
            </a:r>
            <a:r>
              <a:rPr lang="es-ES" sz="600" dirty="0"/>
              <a:t>de la </a:t>
            </a:r>
            <a:r>
              <a:rPr lang="es-ES" sz="600" b="1" dirty="0"/>
              <a:t>ansiedad </a:t>
            </a:r>
            <a:r>
              <a:rPr lang="es-ES" sz="600" dirty="0"/>
              <a:t>varía en función del instrumento empleado y del momento de evaluación. En concreto, con el </a:t>
            </a:r>
            <a:r>
              <a:rPr lang="es-ES" sz="600" b="1" dirty="0"/>
              <a:t>STAI-E </a:t>
            </a:r>
            <a:r>
              <a:rPr lang="es-ES" sz="600" dirty="0"/>
              <a:t>se obtuvo una prevalencia del 13%, 14,8% y 20,2% a los 2, 6 y 12 meses postparto, respectivamente. Con la </a:t>
            </a:r>
            <a:r>
              <a:rPr lang="es-ES" sz="600" b="1" dirty="0"/>
              <a:t>EDS3-A</a:t>
            </a:r>
            <a:r>
              <a:rPr lang="es-ES" sz="600" dirty="0"/>
              <a:t> se observó ansiedad en el 13,9% de las puérperas a los 2 meses, 13,0% a los 6 y 13,5% a los 12 meses. En cuanto al </a:t>
            </a:r>
            <a:r>
              <a:rPr lang="es-ES" sz="600" b="1" dirty="0"/>
              <a:t>GAD-7</a:t>
            </a:r>
            <a:r>
              <a:rPr lang="es-ES" sz="600" dirty="0"/>
              <a:t> la prevalencia hallada fue del 22,6% a los dos meses postparto, del 26,9% a los 6 meses y del 24,0% a los 12 meses.</a:t>
            </a:r>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21175" rtl="0" eaLnBrk="1" fontAlgn="base" latinLnBrk="0" hangingPunct="1">
          <a:lnSpc>
            <a:spcPct val="100000"/>
          </a:lnSpc>
          <a:spcBef>
            <a:spcPct val="0"/>
          </a:spcBef>
          <a:spcAft>
            <a:spcPct val="0"/>
          </a:spcAft>
          <a:buClrTx/>
          <a:buSzTx/>
          <a:buFontTx/>
          <a:buNone/>
          <a:tabLst/>
          <a:defRPr kumimoji="0" lang="es-ES" sz="85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21175" rtl="0" eaLnBrk="1" fontAlgn="base" latinLnBrk="0" hangingPunct="1">
          <a:lnSpc>
            <a:spcPct val="100000"/>
          </a:lnSpc>
          <a:spcBef>
            <a:spcPct val="0"/>
          </a:spcBef>
          <a:spcAft>
            <a:spcPct val="0"/>
          </a:spcAft>
          <a:buClrTx/>
          <a:buSzTx/>
          <a:buFontTx/>
          <a:buNone/>
          <a:tabLst/>
          <a:defRPr kumimoji="0" lang="es-ES" sz="85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974B4EB13B876C44931C0999FB8FE025" ma:contentTypeVersion="19" ma:contentTypeDescription="Crear nuevo documento." ma:contentTypeScope="" ma:versionID="f31d334abfd5413d82bd7beb6ac1cfa7">
  <xsd:schema xmlns:xsd="http://www.w3.org/2001/XMLSchema" xmlns:xs="http://www.w3.org/2001/XMLSchema" xmlns:p="http://schemas.microsoft.com/office/2006/metadata/properties" xmlns:ns2="f550aa7c-497a-460b-a1a2-2b1f5be3ea19" xmlns:ns3="b306adf8-2871-47fe-823e-ed6abab97c3d" targetNamespace="http://schemas.microsoft.com/office/2006/metadata/properties" ma:root="true" ma:fieldsID="5ff8bcc45eea66f44fcbcaf7d04ccc07" ns2:_="" ns3:_="">
    <xsd:import namespace="f550aa7c-497a-460b-a1a2-2b1f5be3ea19"/>
    <xsd:import namespace="b306adf8-2871-47fe-823e-ed6abab97c3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50aa7c-497a-460b-a1a2-2b1f5be3ea19" elementFormDefault="qualified">
    <xsd:import namespace="http://schemas.microsoft.com/office/2006/documentManagement/types"/>
    <xsd:import namespace="http://schemas.microsoft.com/office/infopath/2007/PartnerControls"/>
    <xsd:element name="SharedWithUsers" ma:index="8"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9130a20-c8e7-47a7-afad-680130a3209c}" ma:internalName="TaxCatchAll" ma:showField="CatchAllData" ma:web="f550aa7c-497a-460b-a1a2-2b1f5be3ea1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306adf8-2871-47fe-823e-ed6abab97c3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42e3326d-5329-4c1b-a849-d56da2b0844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A5EE12-3715-4AEB-AAD8-B21E9B715A26}">
  <ds:schemaRefs>
    <ds:schemaRef ds:uri="http://schemas.microsoft.com/sharepoint/v3/contenttype/forms"/>
  </ds:schemaRefs>
</ds:datastoreItem>
</file>

<file path=customXml/itemProps2.xml><?xml version="1.0" encoding="utf-8"?>
<ds:datastoreItem xmlns:ds="http://schemas.openxmlformats.org/officeDocument/2006/customXml" ds:itemID="{20DBD748-09BB-47FB-8183-D9AED818747F}">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b306adf8-2871-47fe-823e-ed6abab97c3d"/>
    <ds:schemaRef ds:uri="http://schemas.microsoft.com/office/infopath/2007/PartnerControls"/>
    <ds:schemaRef ds:uri="f550aa7c-497a-460b-a1a2-2b1f5be3ea19"/>
    <ds:schemaRef ds:uri="http://www.w3.org/XML/1998/namespace"/>
    <ds:schemaRef ds:uri="http://purl.org/dc/dcmitype/"/>
  </ds:schemaRefs>
</ds:datastoreItem>
</file>

<file path=customXml/itemProps3.xml><?xml version="1.0" encoding="utf-8"?>
<ds:datastoreItem xmlns:ds="http://schemas.openxmlformats.org/officeDocument/2006/customXml" ds:itemID="{0365E096-3877-4994-97D5-BAA964AEB9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50aa7c-497a-460b-a1a2-2b1f5be3ea19"/>
    <ds:schemaRef ds:uri="b306adf8-2871-47fe-823e-ed6abab97c3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2271</TotalTime>
  <Words>1563</Words>
  <Application>Microsoft Office PowerPoint</Application>
  <PresentationFormat>Presentación en pantalla (16:9)</PresentationFormat>
  <Paragraphs>42</Paragraphs>
  <Slides>1</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vt:i4>
      </vt:variant>
    </vt:vector>
  </HeadingPairs>
  <TitlesOfParts>
    <vt:vector size="6" baseType="lpstr">
      <vt:lpstr>ＭＳ Ｐゴシック</vt:lpstr>
      <vt:lpstr>Aptos</vt:lpstr>
      <vt:lpstr>Arial</vt:lpstr>
      <vt:lpstr>Calibri</vt:lpstr>
      <vt:lpstr>Diseño predeterminado</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Dídac Doménech Garrido</dc:creator>
  <cp:lastModifiedBy>MIGUEZ VARELA MARIA DEL CARMEN</cp:lastModifiedBy>
  <cp:revision>46</cp:revision>
  <cp:lastPrinted>2026-04-18T17:39:31Z</cp:lastPrinted>
  <dcterms:created xsi:type="dcterms:W3CDTF">2017-11-29T10:18:58Z</dcterms:created>
  <dcterms:modified xsi:type="dcterms:W3CDTF">2026-04-20T10:15:46Z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