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Lst>
  <p:sldSz cx="5143500" cy="91440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userDrawn="1">
          <p15:clr>
            <a:srgbClr val="A4A3A4"/>
          </p15:clr>
        </p15:guide>
        <p15:guide id="2" pos="162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E1FF"/>
    <a:srgbClr val="FFCCFF"/>
    <a:srgbClr val="FFCCCC"/>
    <a:srgbClr val="FF99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DE60D1D-AA7E-4830-ABC0-346E56BA1CAA}" v="33" dt="2026-05-03T20:41:08.59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882" autoAdjust="0"/>
    <p:restoredTop sz="94660"/>
  </p:normalViewPr>
  <p:slideViewPr>
    <p:cSldViewPr snapToGrid="0">
      <p:cViewPr>
        <p:scale>
          <a:sx n="172" d="100"/>
          <a:sy n="172" d="100"/>
        </p:scale>
        <p:origin x="660" y="-5964"/>
      </p:cViewPr>
      <p:guideLst>
        <p:guide orient="horz" pos="2880"/>
        <p:guide pos="1620"/>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UREDA, BARBARA (ICN)" userId="2cc17708-b79b-470d-9f33-ac0a6d3a5047" providerId="ADAL" clId="{B9F53EAF-67A6-47FC-BE30-D29BB95BFD7A}"/>
    <pc:docChg chg="undo custSel modSld modMainMaster">
      <pc:chgData name="SUREDA, BARBARA (ICN)" userId="2cc17708-b79b-470d-9f33-ac0a6d3a5047" providerId="ADAL" clId="{B9F53EAF-67A6-47FC-BE30-D29BB95BFD7A}" dt="2026-05-03T20:41:29.828" v="322" actId="207"/>
      <pc:docMkLst>
        <pc:docMk/>
      </pc:docMkLst>
      <pc:sldChg chg="addSp delSp modSp mod">
        <pc:chgData name="SUREDA, BARBARA (ICN)" userId="2cc17708-b79b-470d-9f33-ac0a6d3a5047" providerId="ADAL" clId="{B9F53EAF-67A6-47FC-BE30-D29BB95BFD7A}" dt="2026-05-03T20:41:29.828" v="322" actId="207"/>
        <pc:sldMkLst>
          <pc:docMk/>
          <pc:sldMk cId="3165611210" sldId="256"/>
        </pc:sldMkLst>
        <pc:spChg chg="add del mod ord">
          <ac:chgData name="SUREDA, BARBARA (ICN)" userId="2cc17708-b79b-470d-9f33-ac0a6d3a5047" providerId="ADAL" clId="{B9F53EAF-67A6-47FC-BE30-D29BB95BFD7A}" dt="2026-05-03T20:39:53.678" v="308"/>
          <ac:spMkLst>
            <pc:docMk/>
            <pc:sldMk cId="3165611210" sldId="256"/>
            <ac:spMk id="2" creationId="{AEFFECB0-6AF7-5ACD-1DC3-4B6D9C09B958}"/>
          </ac:spMkLst>
        </pc:spChg>
        <pc:spChg chg="mod">
          <ac:chgData name="SUREDA, BARBARA (ICN)" userId="2cc17708-b79b-470d-9f33-ac0a6d3a5047" providerId="ADAL" clId="{B9F53EAF-67A6-47FC-BE30-D29BB95BFD7A}" dt="2026-05-03T20:33:41.801" v="265" actId="1076"/>
          <ac:spMkLst>
            <pc:docMk/>
            <pc:sldMk cId="3165611210" sldId="256"/>
            <ac:spMk id="3" creationId="{7F46025E-A5B6-6820-E884-8A790DC57614}"/>
          </ac:spMkLst>
        </pc:spChg>
        <pc:spChg chg="mod">
          <ac:chgData name="SUREDA, BARBARA (ICN)" userId="2cc17708-b79b-470d-9f33-ac0a6d3a5047" providerId="ADAL" clId="{B9F53EAF-67A6-47FC-BE30-D29BB95BFD7A}" dt="2026-05-03T20:26:18.056" v="230"/>
          <ac:spMkLst>
            <pc:docMk/>
            <pc:sldMk cId="3165611210" sldId="256"/>
            <ac:spMk id="4" creationId="{4140CBC2-A1B0-5A2D-F280-6C8154287F8E}"/>
          </ac:spMkLst>
        </pc:spChg>
        <pc:spChg chg="add del mod ord">
          <ac:chgData name="SUREDA, BARBARA (ICN)" userId="2cc17708-b79b-470d-9f33-ac0a6d3a5047" providerId="ADAL" clId="{B9F53EAF-67A6-47FC-BE30-D29BB95BFD7A}" dt="2026-05-03T20:40:49.208" v="317"/>
          <ac:spMkLst>
            <pc:docMk/>
            <pc:sldMk cId="3165611210" sldId="256"/>
            <ac:spMk id="6" creationId="{701549DB-365E-74D2-6D4C-742818485E96}"/>
          </ac:spMkLst>
        </pc:spChg>
        <pc:spChg chg="mod">
          <ac:chgData name="SUREDA, BARBARA (ICN)" userId="2cc17708-b79b-470d-9f33-ac0a6d3a5047" providerId="ADAL" clId="{B9F53EAF-67A6-47FC-BE30-D29BB95BFD7A}" dt="2026-05-03T20:34:55.708" v="275" actId="1076"/>
          <ac:spMkLst>
            <pc:docMk/>
            <pc:sldMk cId="3165611210" sldId="256"/>
            <ac:spMk id="7" creationId="{8490B895-5E1A-E3E5-1D04-063A5E808CA6}"/>
          </ac:spMkLst>
        </pc:spChg>
        <pc:spChg chg="mod">
          <ac:chgData name="SUREDA, BARBARA (ICN)" userId="2cc17708-b79b-470d-9f33-ac0a6d3a5047" providerId="ADAL" clId="{B9F53EAF-67A6-47FC-BE30-D29BB95BFD7A}" dt="2026-05-03T20:37:25.881" v="287" actId="113"/>
          <ac:spMkLst>
            <pc:docMk/>
            <pc:sldMk cId="3165611210" sldId="256"/>
            <ac:spMk id="8" creationId="{2B9821BA-386E-0AF5-D79E-5CBAA80B7BF8}"/>
          </ac:spMkLst>
        </pc:spChg>
        <pc:spChg chg="add mod">
          <ac:chgData name="SUREDA, BARBARA (ICN)" userId="2cc17708-b79b-470d-9f33-ac0a6d3a5047" providerId="ADAL" clId="{B9F53EAF-67A6-47FC-BE30-D29BB95BFD7A}" dt="2026-05-03T20:41:29.828" v="322" actId="207"/>
          <ac:spMkLst>
            <pc:docMk/>
            <pc:sldMk cId="3165611210" sldId="256"/>
            <ac:spMk id="11" creationId="{D5ECA9E7-3512-963D-309A-CBA12A8BF27A}"/>
          </ac:spMkLst>
        </pc:spChg>
        <pc:spChg chg="mod">
          <ac:chgData name="SUREDA, BARBARA (ICN)" userId="2cc17708-b79b-470d-9f33-ac0a6d3a5047" providerId="ADAL" clId="{B9F53EAF-67A6-47FC-BE30-D29BB95BFD7A}" dt="2026-05-03T20:37:18.578" v="286" actId="108"/>
          <ac:spMkLst>
            <pc:docMk/>
            <pc:sldMk cId="3165611210" sldId="256"/>
            <ac:spMk id="12" creationId="{2CA8F848-DE44-B51A-7A6A-6BD5D9AD335A}"/>
          </ac:spMkLst>
        </pc:spChg>
        <pc:spChg chg="mod">
          <ac:chgData name="SUREDA, BARBARA (ICN)" userId="2cc17708-b79b-470d-9f33-ac0a6d3a5047" providerId="ADAL" clId="{B9F53EAF-67A6-47FC-BE30-D29BB95BFD7A}" dt="2026-05-03T20:37:36.780" v="289" actId="20577"/>
          <ac:spMkLst>
            <pc:docMk/>
            <pc:sldMk cId="3165611210" sldId="256"/>
            <ac:spMk id="13" creationId="{92BC4C69-CF30-627E-9D70-D7331411A6D0}"/>
          </ac:spMkLst>
        </pc:spChg>
        <pc:spChg chg="mod">
          <ac:chgData name="SUREDA, BARBARA (ICN)" userId="2cc17708-b79b-470d-9f33-ac0a6d3a5047" providerId="ADAL" clId="{B9F53EAF-67A6-47FC-BE30-D29BB95BFD7A}" dt="2026-05-03T20:32:35.001" v="255" actId="1076"/>
          <ac:spMkLst>
            <pc:docMk/>
            <pc:sldMk cId="3165611210" sldId="256"/>
            <ac:spMk id="23" creationId="{9796D014-15B0-0136-73FD-6BD0951A3ED1}"/>
          </ac:spMkLst>
        </pc:spChg>
        <pc:spChg chg="mod">
          <ac:chgData name="SUREDA, BARBARA (ICN)" userId="2cc17708-b79b-470d-9f33-ac0a6d3a5047" providerId="ADAL" clId="{B9F53EAF-67A6-47FC-BE30-D29BB95BFD7A}" dt="2026-05-03T20:32:26.643" v="254" actId="1582"/>
          <ac:spMkLst>
            <pc:docMk/>
            <pc:sldMk cId="3165611210" sldId="256"/>
            <ac:spMk id="25" creationId="{62C055CB-061E-0A28-9A7A-32A660834971}"/>
          </ac:spMkLst>
        </pc:spChg>
        <pc:spChg chg="mod">
          <ac:chgData name="SUREDA, BARBARA (ICN)" userId="2cc17708-b79b-470d-9f33-ac0a6d3a5047" providerId="ADAL" clId="{B9F53EAF-67A6-47FC-BE30-D29BB95BFD7A}" dt="2026-05-03T20:34:13.058" v="270" actId="1076"/>
          <ac:spMkLst>
            <pc:docMk/>
            <pc:sldMk cId="3165611210" sldId="256"/>
            <ac:spMk id="39" creationId="{7DC4612E-E005-87C8-C9A4-8B9DC1E65A92}"/>
          </ac:spMkLst>
        </pc:spChg>
        <pc:spChg chg="mod">
          <ac:chgData name="SUREDA, BARBARA (ICN)" userId="2cc17708-b79b-470d-9f33-ac0a6d3a5047" providerId="ADAL" clId="{B9F53EAF-67A6-47FC-BE30-D29BB95BFD7A}" dt="2026-05-03T20:33:48.921" v="266" actId="1076"/>
          <ac:spMkLst>
            <pc:docMk/>
            <pc:sldMk cId="3165611210" sldId="256"/>
            <ac:spMk id="40" creationId="{445CC289-097A-8F54-99CD-E971E56C6FAB}"/>
          </ac:spMkLst>
        </pc:spChg>
        <pc:spChg chg="mod">
          <ac:chgData name="SUREDA, BARBARA (ICN)" userId="2cc17708-b79b-470d-9f33-ac0a6d3a5047" providerId="ADAL" clId="{B9F53EAF-67A6-47FC-BE30-D29BB95BFD7A}" dt="2026-05-03T20:33:10.218" v="262" actId="1076"/>
          <ac:spMkLst>
            <pc:docMk/>
            <pc:sldMk cId="3165611210" sldId="256"/>
            <ac:spMk id="43" creationId="{7A0F1FD4-8853-3E09-D3FC-C0551F0A231E}"/>
          </ac:spMkLst>
        </pc:spChg>
        <pc:spChg chg="mod">
          <ac:chgData name="SUREDA, BARBARA (ICN)" userId="2cc17708-b79b-470d-9f33-ac0a6d3a5047" providerId="ADAL" clId="{B9F53EAF-67A6-47FC-BE30-D29BB95BFD7A}" dt="2026-05-03T20:26:18.056" v="230"/>
          <ac:spMkLst>
            <pc:docMk/>
            <pc:sldMk cId="3165611210" sldId="256"/>
            <ac:spMk id="44" creationId="{00000000-0000-0000-0000-000000000000}"/>
          </ac:spMkLst>
        </pc:spChg>
        <pc:spChg chg="mod">
          <ac:chgData name="SUREDA, BARBARA (ICN)" userId="2cc17708-b79b-470d-9f33-ac0a6d3a5047" providerId="ADAL" clId="{B9F53EAF-67A6-47FC-BE30-D29BB95BFD7A}" dt="2026-05-03T20:32:54.536" v="259" actId="1076"/>
          <ac:spMkLst>
            <pc:docMk/>
            <pc:sldMk cId="3165611210" sldId="256"/>
            <ac:spMk id="45" creationId="{2016D61F-E0A9-0DBA-FE1A-65A0276F05D2}"/>
          </ac:spMkLst>
        </pc:spChg>
        <pc:spChg chg="mod">
          <ac:chgData name="SUREDA, BARBARA (ICN)" userId="2cc17708-b79b-470d-9f33-ac0a6d3a5047" providerId="ADAL" clId="{B9F53EAF-67A6-47FC-BE30-D29BB95BFD7A}" dt="2026-05-03T20:34:04.608" v="268" actId="1076"/>
          <ac:spMkLst>
            <pc:docMk/>
            <pc:sldMk cId="3165611210" sldId="256"/>
            <ac:spMk id="46" creationId="{B15004C4-62C4-DB42-0822-B4FDDB878479}"/>
          </ac:spMkLst>
        </pc:spChg>
        <pc:spChg chg="mod">
          <ac:chgData name="SUREDA, BARBARA (ICN)" userId="2cc17708-b79b-470d-9f33-ac0a6d3a5047" providerId="ADAL" clId="{B9F53EAF-67A6-47FC-BE30-D29BB95BFD7A}" dt="2026-05-03T20:34:38.085" v="273" actId="1582"/>
          <ac:spMkLst>
            <pc:docMk/>
            <pc:sldMk cId="3165611210" sldId="256"/>
            <ac:spMk id="48" creationId="{B937F915-3D2A-9779-F27D-0C0B8134EC04}"/>
          </ac:spMkLst>
        </pc:spChg>
        <pc:graphicFrameChg chg="mod">
          <ac:chgData name="SUREDA, BARBARA (ICN)" userId="2cc17708-b79b-470d-9f33-ac0a6d3a5047" providerId="ADAL" clId="{B9F53EAF-67A6-47FC-BE30-D29BB95BFD7A}" dt="2026-05-03T20:34:07.377" v="269" actId="1076"/>
          <ac:graphicFrameMkLst>
            <pc:docMk/>
            <pc:sldMk cId="3165611210" sldId="256"/>
            <ac:graphicFrameMk id="5" creationId="{335A2C9E-4547-252D-BAA7-AF2AC0DD3E46}"/>
          </ac:graphicFrameMkLst>
        </pc:graphicFrameChg>
        <pc:graphicFrameChg chg="mod">
          <ac:chgData name="SUREDA, BARBARA (ICN)" userId="2cc17708-b79b-470d-9f33-ac0a6d3a5047" providerId="ADAL" clId="{B9F53EAF-67A6-47FC-BE30-D29BB95BFD7A}" dt="2026-05-03T20:32:49.355" v="258" actId="1076"/>
          <ac:graphicFrameMkLst>
            <pc:docMk/>
            <pc:sldMk cId="3165611210" sldId="256"/>
            <ac:graphicFrameMk id="10" creationId="{47668B76-273E-8415-2E78-96EEA66B86EF}"/>
          </ac:graphicFrameMkLst>
        </pc:graphicFrameChg>
        <pc:graphicFrameChg chg="mod modGraphic">
          <ac:chgData name="SUREDA, BARBARA (ICN)" userId="2cc17708-b79b-470d-9f33-ac0a6d3a5047" providerId="ADAL" clId="{B9F53EAF-67A6-47FC-BE30-D29BB95BFD7A}" dt="2026-05-03T20:37:58.805" v="292" actId="108"/>
          <ac:graphicFrameMkLst>
            <pc:docMk/>
            <pc:sldMk cId="3165611210" sldId="256"/>
            <ac:graphicFrameMk id="41" creationId="{1EA8ADEC-6CDA-8C00-508F-82E2921F1BE1}"/>
          </ac:graphicFrameMkLst>
        </pc:graphicFrameChg>
        <pc:picChg chg="mod">
          <ac:chgData name="SUREDA, BARBARA (ICN)" userId="2cc17708-b79b-470d-9f33-ac0a6d3a5047" providerId="ADAL" clId="{B9F53EAF-67A6-47FC-BE30-D29BB95BFD7A}" dt="2026-05-03T20:39:16.412" v="302" actId="1076"/>
          <ac:picMkLst>
            <pc:docMk/>
            <pc:sldMk cId="3165611210" sldId="256"/>
            <ac:picMk id="9" creationId="{0847E3A2-6A71-E31D-20CA-902F2D3D0798}"/>
          </ac:picMkLst>
        </pc:picChg>
        <pc:picChg chg="mod">
          <ac:chgData name="SUREDA, BARBARA (ICN)" userId="2cc17708-b79b-470d-9f33-ac0a6d3a5047" providerId="ADAL" clId="{B9F53EAF-67A6-47FC-BE30-D29BB95BFD7A}" dt="2026-05-03T20:34:17.666" v="271" actId="1076"/>
          <ac:picMkLst>
            <pc:docMk/>
            <pc:sldMk cId="3165611210" sldId="256"/>
            <ac:picMk id="35" creationId="{74E14841-894F-BDC8-0D61-A3BEC6546287}"/>
          </ac:picMkLst>
        </pc:picChg>
      </pc:sldChg>
      <pc:sldMasterChg chg="modSp modSldLayout">
        <pc:chgData name="SUREDA, BARBARA (ICN)" userId="2cc17708-b79b-470d-9f33-ac0a6d3a5047" providerId="ADAL" clId="{B9F53EAF-67A6-47FC-BE30-D29BB95BFD7A}" dt="2026-05-03T20:26:18.056" v="230"/>
        <pc:sldMasterMkLst>
          <pc:docMk/>
          <pc:sldMasterMk cId="2954270247" sldId="2147483660"/>
        </pc:sldMasterMkLst>
        <pc:spChg chg="mod">
          <ac:chgData name="SUREDA, BARBARA (ICN)" userId="2cc17708-b79b-470d-9f33-ac0a6d3a5047" providerId="ADAL" clId="{B9F53EAF-67A6-47FC-BE30-D29BB95BFD7A}" dt="2026-05-03T20:26:18.056" v="230"/>
          <ac:spMkLst>
            <pc:docMk/>
            <pc:sldMasterMk cId="2954270247" sldId="2147483660"/>
            <ac:spMk id="2" creationId="{00000000-0000-0000-0000-000000000000}"/>
          </ac:spMkLst>
        </pc:spChg>
        <pc:spChg chg="mod">
          <ac:chgData name="SUREDA, BARBARA (ICN)" userId="2cc17708-b79b-470d-9f33-ac0a6d3a5047" providerId="ADAL" clId="{B9F53EAF-67A6-47FC-BE30-D29BB95BFD7A}" dt="2026-05-03T20:26:18.056" v="230"/>
          <ac:spMkLst>
            <pc:docMk/>
            <pc:sldMasterMk cId="2954270247" sldId="2147483660"/>
            <ac:spMk id="3" creationId="{00000000-0000-0000-0000-000000000000}"/>
          </ac:spMkLst>
        </pc:spChg>
        <pc:spChg chg="mod">
          <ac:chgData name="SUREDA, BARBARA (ICN)" userId="2cc17708-b79b-470d-9f33-ac0a6d3a5047" providerId="ADAL" clId="{B9F53EAF-67A6-47FC-BE30-D29BB95BFD7A}" dt="2026-05-03T20:26:18.056" v="230"/>
          <ac:spMkLst>
            <pc:docMk/>
            <pc:sldMasterMk cId="2954270247" sldId="2147483660"/>
            <ac:spMk id="4" creationId="{00000000-0000-0000-0000-000000000000}"/>
          </ac:spMkLst>
        </pc:spChg>
        <pc:spChg chg="mod">
          <ac:chgData name="SUREDA, BARBARA (ICN)" userId="2cc17708-b79b-470d-9f33-ac0a6d3a5047" providerId="ADAL" clId="{B9F53EAF-67A6-47FC-BE30-D29BB95BFD7A}" dt="2026-05-03T20:26:18.056" v="230"/>
          <ac:spMkLst>
            <pc:docMk/>
            <pc:sldMasterMk cId="2954270247" sldId="2147483660"/>
            <ac:spMk id="5" creationId="{00000000-0000-0000-0000-000000000000}"/>
          </ac:spMkLst>
        </pc:spChg>
        <pc:spChg chg="mod">
          <ac:chgData name="SUREDA, BARBARA (ICN)" userId="2cc17708-b79b-470d-9f33-ac0a6d3a5047" providerId="ADAL" clId="{B9F53EAF-67A6-47FC-BE30-D29BB95BFD7A}" dt="2026-05-03T20:26:18.056" v="230"/>
          <ac:spMkLst>
            <pc:docMk/>
            <pc:sldMasterMk cId="2954270247" sldId="2147483660"/>
            <ac:spMk id="6" creationId="{00000000-0000-0000-0000-000000000000}"/>
          </ac:spMkLst>
        </pc:spChg>
        <pc:sldLayoutChg chg="modSp">
          <pc:chgData name="SUREDA, BARBARA (ICN)" userId="2cc17708-b79b-470d-9f33-ac0a6d3a5047" providerId="ADAL" clId="{B9F53EAF-67A6-47FC-BE30-D29BB95BFD7A}" dt="2026-05-03T20:26:18.056" v="230"/>
          <pc:sldLayoutMkLst>
            <pc:docMk/>
            <pc:sldMasterMk cId="2954270247" sldId="2147483660"/>
            <pc:sldLayoutMk cId="587009610" sldId="2147483661"/>
          </pc:sldLayoutMkLst>
          <pc:spChg chg="mod">
            <ac:chgData name="SUREDA, BARBARA (ICN)" userId="2cc17708-b79b-470d-9f33-ac0a6d3a5047" providerId="ADAL" clId="{B9F53EAF-67A6-47FC-BE30-D29BB95BFD7A}" dt="2026-05-03T20:26:18.056" v="230"/>
            <ac:spMkLst>
              <pc:docMk/>
              <pc:sldMasterMk cId="2954270247" sldId="2147483660"/>
              <pc:sldLayoutMk cId="587009610" sldId="2147483661"/>
              <ac:spMk id="2" creationId="{00000000-0000-0000-0000-000000000000}"/>
            </ac:spMkLst>
          </pc:spChg>
          <pc:spChg chg="mod">
            <ac:chgData name="SUREDA, BARBARA (ICN)" userId="2cc17708-b79b-470d-9f33-ac0a6d3a5047" providerId="ADAL" clId="{B9F53EAF-67A6-47FC-BE30-D29BB95BFD7A}" dt="2026-05-03T20:26:18.056" v="230"/>
            <ac:spMkLst>
              <pc:docMk/>
              <pc:sldMasterMk cId="2954270247" sldId="2147483660"/>
              <pc:sldLayoutMk cId="587009610" sldId="2147483661"/>
              <ac:spMk id="3" creationId="{00000000-0000-0000-0000-000000000000}"/>
            </ac:spMkLst>
          </pc:spChg>
        </pc:sldLayoutChg>
        <pc:sldLayoutChg chg="modSp">
          <pc:chgData name="SUREDA, BARBARA (ICN)" userId="2cc17708-b79b-470d-9f33-ac0a6d3a5047" providerId="ADAL" clId="{B9F53EAF-67A6-47FC-BE30-D29BB95BFD7A}" dt="2026-05-03T20:26:18.056" v="230"/>
          <pc:sldLayoutMkLst>
            <pc:docMk/>
            <pc:sldMasterMk cId="2954270247" sldId="2147483660"/>
            <pc:sldLayoutMk cId="3165289313" sldId="2147483663"/>
          </pc:sldLayoutMkLst>
          <pc:spChg chg="mod">
            <ac:chgData name="SUREDA, BARBARA (ICN)" userId="2cc17708-b79b-470d-9f33-ac0a6d3a5047" providerId="ADAL" clId="{B9F53EAF-67A6-47FC-BE30-D29BB95BFD7A}" dt="2026-05-03T20:26:18.056" v="230"/>
            <ac:spMkLst>
              <pc:docMk/>
              <pc:sldMasterMk cId="2954270247" sldId="2147483660"/>
              <pc:sldLayoutMk cId="3165289313" sldId="2147483663"/>
              <ac:spMk id="2" creationId="{00000000-0000-0000-0000-000000000000}"/>
            </ac:spMkLst>
          </pc:spChg>
          <pc:spChg chg="mod">
            <ac:chgData name="SUREDA, BARBARA (ICN)" userId="2cc17708-b79b-470d-9f33-ac0a6d3a5047" providerId="ADAL" clId="{B9F53EAF-67A6-47FC-BE30-D29BB95BFD7A}" dt="2026-05-03T20:26:18.056" v="230"/>
            <ac:spMkLst>
              <pc:docMk/>
              <pc:sldMasterMk cId="2954270247" sldId="2147483660"/>
              <pc:sldLayoutMk cId="3165289313" sldId="2147483663"/>
              <ac:spMk id="3" creationId="{00000000-0000-0000-0000-000000000000}"/>
            </ac:spMkLst>
          </pc:spChg>
        </pc:sldLayoutChg>
        <pc:sldLayoutChg chg="modSp">
          <pc:chgData name="SUREDA, BARBARA (ICN)" userId="2cc17708-b79b-470d-9f33-ac0a6d3a5047" providerId="ADAL" clId="{B9F53EAF-67A6-47FC-BE30-D29BB95BFD7A}" dt="2026-05-03T20:26:18.056" v="230"/>
          <pc:sldLayoutMkLst>
            <pc:docMk/>
            <pc:sldMasterMk cId="2954270247" sldId="2147483660"/>
            <pc:sldLayoutMk cId="911680764" sldId="2147483664"/>
          </pc:sldLayoutMkLst>
          <pc:spChg chg="mod">
            <ac:chgData name="SUREDA, BARBARA (ICN)" userId="2cc17708-b79b-470d-9f33-ac0a6d3a5047" providerId="ADAL" clId="{B9F53EAF-67A6-47FC-BE30-D29BB95BFD7A}" dt="2026-05-03T20:26:18.056" v="230"/>
            <ac:spMkLst>
              <pc:docMk/>
              <pc:sldMasterMk cId="2954270247" sldId="2147483660"/>
              <pc:sldLayoutMk cId="911680764" sldId="2147483664"/>
              <ac:spMk id="3" creationId="{00000000-0000-0000-0000-000000000000}"/>
            </ac:spMkLst>
          </pc:spChg>
          <pc:spChg chg="mod">
            <ac:chgData name="SUREDA, BARBARA (ICN)" userId="2cc17708-b79b-470d-9f33-ac0a6d3a5047" providerId="ADAL" clId="{B9F53EAF-67A6-47FC-BE30-D29BB95BFD7A}" dt="2026-05-03T20:26:18.056" v="230"/>
            <ac:spMkLst>
              <pc:docMk/>
              <pc:sldMasterMk cId="2954270247" sldId="2147483660"/>
              <pc:sldLayoutMk cId="911680764" sldId="2147483664"/>
              <ac:spMk id="4" creationId="{00000000-0000-0000-0000-000000000000}"/>
            </ac:spMkLst>
          </pc:spChg>
        </pc:sldLayoutChg>
        <pc:sldLayoutChg chg="modSp">
          <pc:chgData name="SUREDA, BARBARA (ICN)" userId="2cc17708-b79b-470d-9f33-ac0a6d3a5047" providerId="ADAL" clId="{B9F53EAF-67A6-47FC-BE30-D29BB95BFD7A}" dt="2026-05-03T20:26:18.056" v="230"/>
          <pc:sldLayoutMkLst>
            <pc:docMk/>
            <pc:sldMasterMk cId="2954270247" sldId="2147483660"/>
            <pc:sldLayoutMk cId="855027104" sldId="2147483665"/>
          </pc:sldLayoutMkLst>
          <pc:spChg chg="mod">
            <ac:chgData name="SUREDA, BARBARA (ICN)" userId="2cc17708-b79b-470d-9f33-ac0a6d3a5047" providerId="ADAL" clId="{B9F53EAF-67A6-47FC-BE30-D29BB95BFD7A}" dt="2026-05-03T20:26:18.056" v="230"/>
            <ac:spMkLst>
              <pc:docMk/>
              <pc:sldMasterMk cId="2954270247" sldId="2147483660"/>
              <pc:sldLayoutMk cId="855027104" sldId="2147483665"/>
              <ac:spMk id="2" creationId="{00000000-0000-0000-0000-000000000000}"/>
            </ac:spMkLst>
          </pc:spChg>
          <pc:spChg chg="mod">
            <ac:chgData name="SUREDA, BARBARA (ICN)" userId="2cc17708-b79b-470d-9f33-ac0a6d3a5047" providerId="ADAL" clId="{B9F53EAF-67A6-47FC-BE30-D29BB95BFD7A}" dt="2026-05-03T20:26:18.056" v="230"/>
            <ac:spMkLst>
              <pc:docMk/>
              <pc:sldMasterMk cId="2954270247" sldId="2147483660"/>
              <pc:sldLayoutMk cId="855027104" sldId="2147483665"/>
              <ac:spMk id="3" creationId="{00000000-0000-0000-0000-000000000000}"/>
            </ac:spMkLst>
          </pc:spChg>
          <pc:spChg chg="mod">
            <ac:chgData name="SUREDA, BARBARA (ICN)" userId="2cc17708-b79b-470d-9f33-ac0a6d3a5047" providerId="ADAL" clId="{B9F53EAF-67A6-47FC-BE30-D29BB95BFD7A}" dt="2026-05-03T20:26:18.056" v="230"/>
            <ac:spMkLst>
              <pc:docMk/>
              <pc:sldMasterMk cId="2954270247" sldId="2147483660"/>
              <pc:sldLayoutMk cId="855027104" sldId="2147483665"/>
              <ac:spMk id="4" creationId="{00000000-0000-0000-0000-000000000000}"/>
            </ac:spMkLst>
          </pc:spChg>
          <pc:spChg chg="mod">
            <ac:chgData name="SUREDA, BARBARA (ICN)" userId="2cc17708-b79b-470d-9f33-ac0a6d3a5047" providerId="ADAL" clId="{B9F53EAF-67A6-47FC-BE30-D29BB95BFD7A}" dt="2026-05-03T20:26:18.056" v="230"/>
            <ac:spMkLst>
              <pc:docMk/>
              <pc:sldMasterMk cId="2954270247" sldId="2147483660"/>
              <pc:sldLayoutMk cId="855027104" sldId="2147483665"/>
              <ac:spMk id="5" creationId="{00000000-0000-0000-0000-000000000000}"/>
            </ac:spMkLst>
          </pc:spChg>
          <pc:spChg chg="mod">
            <ac:chgData name="SUREDA, BARBARA (ICN)" userId="2cc17708-b79b-470d-9f33-ac0a6d3a5047" providerId="ADAL" clId="{B9F53EAF-67A6-47FC-BE30-D29BB95BFD7A}" dt="2026-05-03T20:26:18.056" v="230"/>
            <ac:spMkLst>
              <pc:docMk/>
              <pc:sldMasterMk cId="2954270247" sldId="2147483660"/>
              <pc:sldLayoutMk cId="855027104" sldId="2147483665"/>
              <ac:spMk id="6" creationId="{00000000-0000-0000-0000-000000000000}"/>
            </ac:spMkLst>
          </pc:spChg>
        </pc:sldLayoutChg>
        <pc:sldLayoutChg chg="modSp">
          <pc:chgData name="SUREDA, BARBARA (ICN)" userId="2cc17708-b79b-470d-9f33-ac0a6d3a5047" providerId="ADAL" clId="{B9F53EAF-67A6-47FC-BE30-D29BB95BFD7A}" dt="2026-05-03T20:26:18.056" v="230"/>
          <pc:sldLayoutMkLst>
            <pc:docMk/>
            <pc:sldMasterMk cId="2954270247" sldId="2147483660"/>
            <pc:sldLayoutMk cId="2536764046" sldId="2147483668"/>
          </pc:sldLayoutMkLst>
          <pc:spChg chg="mod">
            <ac:chgData name="SUREDA, BARBARA (ICN)" userId="2cc17708-b79b-470d-9f33-ac0a6d3a5047" providerId="ADAL" clId="{B9F53EAF-67A6-47FC-BE30-D29BB95BFD7A}" dt="2026-05-03T20:26:18.056" v="230"/>
            <ac:spMkLst>
              <pc:docMk/>
              <pc:sldMasterMk cId="2954270247" sldId="2147483660"/>
              <pc:sldLayoutMk cId="2536764046" sldId="2147483668"/>
              <ac:spMk id="2" creationId="{00000000-0000-0000-0000-000000000000}"/>
            </ac:spMkLst>
          </pc:spChg>
          <pc:spChg chg="mod">
            <ac:chgData name="SUREDA, BARBARA (ICN)" userId="2cc17708-b79b-470d-9f33-ac0a6d3a5047" providerId="ADAL" clId="{B9F53EAF-67A6-47FC-BE30-D29BB95BFD7A}" dt="2026-05-03T20:26:18.056" v="230"/>
            <ac:spMkLst>
              <pc:docMk/>
              <pc:sldMasterMk cId="2954270247" sldId="2147483660"/>
              <pc:sldLayoutMk cId="2536764046" sldId="2147483668"/>
              <ac:spMk id="3" creationId="{00000000-0000-0000-0000-000000000000}"/>
            </ac:spMkLst>
          </pc:spChg>
          <pc:spChg chg="mod">
            <ac:chgData name="SUREDA, BARBARA (ICN)" userId="2cc17708-b79b-470d-9f33-ac0a6d3a5047" providerId="ADAL" clId="{B9F53EAF-67A6-47FC-BE30-D29BB95BFD7A}" dt="2026-05-03T20:26:18.056" v="230"/>
            <ac:spMkLst>
              <pc:docMk/>
              <pc:sldMasterMk cId="2954270247" sldId="2147483660"/>
              <pc:sldLayoutMk cId="2536764046" sldId="2147483668"/>
              <ac:spMk id="4" creationId="{00000000-0000-0000-0000-000000000000}"/>
            </ac:spMkLst>
          </pc:spChg>
        </pc:sldLayoutChg>
        <pc:sldLayoutChg chg="modSp">
          <pc:chgData name="SUREDA, BARBARA (ICN)" userId="2cc17708-b79b-470d-9f33-ac0a6d3a5047" providerId="ADAL" clId="{B9F53EAF-67A6-47FC-BE30-D29BB95BFD7A}" dt="2026-05-03T20:26:18.056" v="230"/>
          <pc:sldLayoutMkLst>
            <pc:docMk/>
            <pc:sldMasterMk cId="2954270247" sldId="2147483660"/>
            <pc:sldLayoutMk cId="3540479383" sldId="2147483669"/>
          </pc:sldLayoutMkLst>
          <pc:spChg chg="mod">
            <ac:chgData name="SUREDA, BARBARA (ICN)" userId="2cc17708-b79b-470d-9f33-ac0a6d3a5047" providerId="ADAL" clId="{B9F53EAF-67A6-47FC-BE30-D29BB95BFD7A}" dt="2026-05-03T20:26:18.056" v="230"/>
            <ac:spMkLst>
              <pc:docMk/>
              <pc:sldMasterMk cId="2954270247" sldId="2147483660"/>
              <pc:sldLayoutMk cId="3540479383" sldId="2147483669"/>
              <ac:spMk id="2" creationId="{00000000-0000-0000-0000-000000000000}"/>
            </ac:spMkLst>
          </pc:spChg>
          <pc:spChg chg="mod">
            <ac:chgData name="SUREDA, BARBARA (ICN)" userId="2cc17708-b79b-470d-9f33-ac0a6d3a5047" providerId="ADAL" clId="{B9F53EAF-67A6-47FC-BE30-D29BB95BFD7A}" dt="2026-05-03T20:26:18.056" v="230"/>
            <ac:spMkLst>
              <pc:docMk/>
              <pc:sldMasterMk cId="2954270247" sldId="2147483660"/>
              <pc:sldLayoutMk cId="3540479383" sldId="2147483669"/>
              <ac:spMk id="3" creationId="{00000000-0000-0000-0000-000000000000}"/>
            </ac:spMkLst>
          </pc:spChg>
          <pc:spChg chg="mod">
            <ac:chgData name="SUREDA, BARBARA (ICN)" userId="2cc17708-b79b-470d-9f33-ac0a6d3a5047" providerId="ADAL" clId="{B9F53EAF-67A6-47FC-BE30-D29BB95BFD7A}" dt="2026-05-03T20:26:18.056" v="230"/>
            <ac:spMkLst>
              <pc:docMk/>
              <pc:sldMasterMk cId="2954270247" sldId="2147483660"/>
              <pc:sldLayoutMk cId="3540479383" sldId="2147483669"/>
              <ac:spMk id="4" creationId="{00000000-0000-0000-0000-000000000000}"/>
            </ac:spMkLst>
          </pc:spChg>
        </pc:sldLayoutChg>
        <pc:sldLayoutChg chg="modSp">
          <pc:chgData name="SUREDA, BARBARA (ICN)" userId="2cc17708-b79b-470d-9f33-ac0a6d3a5047" providerId="ADAL" clId="{B9F53EAF-67A6-47FC-BE30-D29BB95BFD7A}" dt="2026-05-03T20:26:18.056" v="230"/>
          <pc:sldLayoutMkLst>
            <pc:docMk/>
            <pc:sldMasterMk cId="2954270247" sldId="2147483660"/>
            <pc:sldLayoutMk cId="703583948" sldId="2147483671"/>
          </pc:sldLayoutMkLst>
          <pc:spChg chg="mod">
            <ac:chgData name="SUREDA, BARBARA (ICN)" userId="2cc17708-b79b-470d-9f33-ac0a6d3a5047" providerId="ADAL" clId="{B9F53EAF-67A6-47FC-BE30-D29BB95BFD7A}" dt="2026-05-03T20:26:18.056" v="230"/>
            <ac:spMkLst>
              <pc:docMk/>
              <pc:sldMasterMk cId="2954270247" sldId="2147483660"/>
              <pc:sldLayoutMk cId="703583948" sldId="2147483671"/>
              <ac:spMk id="2" creationId="{00000000-0000-0000-0000-000000000000}"/>
            </ac:spMkLst>
          </pc:spChg>
          <pc:spChg chg="mod">
            <ac:chgData name="SUREDA, BARBARA (ICN)" userId="2cc17708-b79b-470d-9f33-ac0a6d3a5047" providerId="ADAL" clId="{B9F53EAF-67A6-47FC-BE30-D29BB95BFD7A}" dt="2026-05-03T20:26:18.056" v="230"/>
            <ac:spMkLst>
              <pc:docMk/>
              <pc:sldMasterMk cId="2954270247" sldId="2147483660"/>
              <pc:sldLayoutMk cId="703583948" sldId="2147483671"/>
              <ac:spMk id="3" creationId="{00000000-0000-0000-0000-000000000000}"/>
            </ac:spMkLst>
          </pc:spChg>
        </pc:sldLayoutChg>
      </pc:sldMasterChg>
    </pc:docChg>
  </pc:docChgLst>
  <pc:docChgLst>
    <pc:chgData name="SUREDA, BARBARA (ICN)" userId="2cc17708-b79b-470d-9f33-ac0a6d3a5047" providerId="ADAL" clId="{0AD0BF41-F539-4A09-BC0B-ABB4B2C7FB49}"/>
    <pc:docChg chg="undo custSel modSld">
      <pc:chgData name="SUREDA, BARBARA (ICN)" userId="2cc17708-b79b-470d-9f33-ac0a6d3a5047" providerId="ADAL" clId="{0AD0BF41-F539-4A09-BC0B-ABB4B2C7FB49}" dt="2026-04-29T17:45:10.695" v="1614" actId="1076"/>
      <pc:docMkLst>
        <pc:docMk/>
      </pc:docMkLst>
      <pc:sldChg chg="addSp delSp modSp mod">
        <pc:chgData name="SUREDA, BARBARA (ICN)" userId="2cc17708-b79b-470d-9f33-ac0a6d3a5047" providerId="ADAL" clId="{0AD0BF41-F539-4A09-BC0B-ABB4B2C7FB49}" dt="2026-04-29T17:45:10.695" v="1614" actId="1076"/>
        <pc:sldMkLst>
          <pc:docMk/>
          <pc:sldMk cId="3165611210" sldId="256"/>
        </pc:sldMkLst>
        <pc:spChg chg="mod">
          <ac:chgData name="SUREDA, BARBARA (ICN)" userId="2cc17708-b79b-470d-9f33-ac0a6d3a5047" providerId="ADAL" clId="{0AD0BF41-F539-4A09-BC0B-ABB4B2C7FB49}" dt="2026-04-29T17:38:28.590" v="1583" actId="20577"/>
          <ac:spMkLst>
            <pc:docMk/>
            <pc:sldMk cId="3165611210" sldId="256"/>
            <ac:spMk id="7" creationId="{8490B895-5E1A-E3E5-1D04-063A5E808CA6}"/>
          </ac:spMkLst>
        </pc:spChg>
        <pc:spChg chg="mod">
          <ac:chgData name="SUREDA, BARBARA (ICN)" userId="2cc17708-b79b-470d-9f33-ac0a6d3a5047" providerId="ADAL" clId="{0AD0BF41-F539-4A09-BC0B-ABB4B2C7FB49}" dt="2026-04-29T17:44:31.771" v="1609" actId="20577"/>
          <ac:spMkLst>
            <pc:docMk/>
            <pc:sldMk cId="3165611210" sldId="256"/>
            <ac:spMk id="8" creationId="{2B9821BA-386E-0AF5-D79E-5CBAA80B7BF8}"/>
          </ac:spMkLst>
        </pc:spChg>
        <pc:spChg chg="mod">
          <ac:chgData name="SUREDA, BARBARA (ICN)" userId="2cc17708-b79b-470d-9f33-ac0a6d3a5047" providerId="ADAL" clId="{0AD0BF41-F539-4A09-BC0B-ABB4B2C7FB49}" dt="2026-04-29T17:45:10.695" v="1614" actId="1076"/>
          <ac:spMkLst>
            <pc:docMk/>
            <pc:sldMk cId="3165611210" sldId="256"/>
            <ac:spMk id="12" creationId="{2CA8F848-DE44-B51A-7A6A-6BD5D9AD335A}"/>
          </ac:spMkLst>
        </pc:spChg>
        <pc:spChg chg="mod">
          <ac:chgData name="SUREDA, BARBARA (ICN)" userId="2cc17708-b79b-470d-9f33-ac0a6d3a5047" providerId="ADAL" clId="{0AD0BF41-F539-4A09-BC0B-ABB4B2C7FB49}" dt="2026-04-29T17:38:18.407" v="1579" actId="20577"/>
          <ac:spMkLst>
            <pc:docMk/>
            <pc:sldMk cId="3165611210" sldId="256"/>
            <ac:spMk id="13" creationId="{92BC4C69-CF30-627E-9D70-D7331411A6D0}"/>
          </ac:spMkLst>
        </pc:spChg>
        <pc:spChg chg="mod">
          <ac:chgData name="SUREDA, BARBARA (ICN)" userId="2cc17708-b79b-470d-9f33-ac0a6d3a5047" providerId="ADAL" clId="{0AD0BF41-F539-4A09-BC0B-ABB4B2C7FB49}" dt="2026-04-29T17:38:05.897" v="1570" actId="20577"/>
          <ac:spMkLst>
            <pc:docMk/>
            <pc:sldMk cId="3165611210" sldId="256"/>
            <ac:spMk id="23" creationId="{9796D014-15B0-0136-73FD-6BD0951A3ED1}"/>
          </ac:spMkLst>
        </pc:spChg>
        <pc:spChg chg="mod">
          <ac:chgData name="SUREDA, BARBARA (ICN)" userId="2cc17708-b79b-470d-9f33-ac0a6d3a5047" providerId="ADAL" clId="{0AD0BF41-F539-4A09-BC0B-ABB4B2C7FB49}" dt="2026-04-29T17:43:46.504" v="1605" actId="20577"/>
          <ac:spMkLst>
            <pc:docMk/>
            <pc:sldMk cId="3165611210" sldId="256"/>
            <ac:spMk id="25" creationId="{62C055CB-061E-0A28-9A7A-32A660834971}"/>
          </ac:spMkLst>
        </pc:spChg>
        <pc:spChg chg="add mod">
          <ac:chgData name="SUREDA, BARBARA (ICN)" userId="2cc17708-b79b-470d-9f33-ac0a6d3a5047" providerId="ADAL" clId="{0AD0BF41-F539-4A09-BC0B-ABB4B2C7FB49}" dt="2026-04-29T17:26:30.979" v="1310" actId="1076"/>
          <ac:spMkLst>
            <pc:docMk/>
            <pc:sldMk cId="3165611210" sldId="256"/>
            <ac:spMk id="39" creationId="{7DC4612E-E005-87C8-C9A4-8B9DC1E65A92}"/>
          </ac:spMkLst>
        </pc:spChg>
        <pc:spChg chg="mod">
          <ac:chgData name="SUREDA, BARBARA (ICN)" userId="2cc17708-b79b-470d-9f33-ac0a6d3a5047" providerId="ADAL" clId="{0AD0BF41-F539-4A09-BC0B-ABB4B2C7FB49}" dt="2026-04-29T17:45:02.207" v="1612" actId="1076"/>
          <ac:spMkLst>
            <pc:docMk/>
            <pc:sldMk cId="3165611210" sldId="256"/>
            <ac:spMk id="40" creationId="{445CC289-097A-8F54-99CD-E971E56C6FAB}"/>
          </ac:spMkLst>
        </pc:spChg>
        <pc:spChg chg="add mod">
          <ac:chgData name="SUREDA, BARBARA (ICN)" userId="2cc17708-b79b-470d-9f33-ac0a6d3a5047" providerId="ADAL" clId="{0AD0BF41-F539-4A09-BC0B-ABB4B2C7FB49}" dt="2026-04-29T17:24:49.407" v="1296" actId="1076"/>
          <ac:spMkLst>
            <pc:docMk/>
            <pc:sldMk cId="3165611210" sldId="256"/>
            <ac:spMk id="43" creationId="{7A0F1FD4-8853-3E09-D3FC-C0551F0A231E}"/>
          </ac:spMkLst>
        </pc:spChg>
        <pc:spChg chg="add mod">
          <ac:chgData name="SUREDA, BARBARA (ICN)" userId="2cc17708-b79b-470d-9f33-ac0a6d3a5047" providerId="ADAL" clId="{0AD0BF41-F539-4A09-BC0B-ABB4B2C7FB49}" dt="2026-04-29T17:25:01.532" v="1298" actId="1076"/>
          <ac:spMkLst>
            <pc:docMk/>
            <pc:sldMk cId="3165611210" sldId="256"/>
            <ac:spMk id="45" creationId="{2016D61F-E0A9-0DBA-FE1A-65A0276F05D2}"/>
          </ac:spMkLst>
        </pc:spChg>
        <pc:spChg chg="add mod">
          <ac:chgData name="SUREDA, BARBARA (ICN)" userId="2cc17708-b79b-470d-9f33-ac0a6d3a5047" providerId="ADAL" clId="{0AD0BF41-F539-4A09-BC0B-ABB4B2C7FB49}" dt="2026-04-29T17:23:51.532" v="1295" actId="13822"/>
          <ac:spMkLst>
            <pc:docMk/>
            <pc:sldMk cId="3165611210" sldId="256"/>
            <ac:spMk id="46" creationId="{B15004C4-62C4-DB42-0822-B4FDDB878479}"/>
          </ac:spMkLst>
        </pc:spChg>
        <pc:spChg chg="add mod">
          <ac:chgData name="SUREDA, BARBARA (ICN)" userId="2cc17708-b79b-470d-9f33-ac0a6d3a5047" providerId="ADAL" clId="{0AD0BF41-F539-4A09-BC0B-ABB4B2C7FB49}" dt="2026-04-29T17:27:25.135" v="1315" actId="1076"/>
          <ac:spMkLst>
            <pc:docMk/>
            <pc:sldMk cId="3165611210" sldId="256"/>
            <ac:spMk id="48" creationId="{B937F915-3D2A-9779-F27D-0C0B8134EC04}"/>
          </ac:spMkLst>
        </pc:spChg>
        <pc:graphicFrameChg chg="add mod modGraphic">
          <ac:chgData name="SUREDA, BARBARA (ICN)" userId="2cc17708-b79b-470d-9f33-ac0a6d3a5047" providerId="ADAL" clId="{0AD0BF41-F539-4A09-BC0B-ABB4B2C7FB49}" dt="2026-04-29T17:21:11.336" v="1257" actId="20577"/>
          <ac:graphicFrameMkLst>
            <pc:docMk/>
            <pc:sldMk cId="3165611210" sldId="256"/>
            <ac:graphicFrameMk id="5" creationId="{335A2C9E-4547-252D-BAA7-AF2AC0DD3E46}"/>
          </ac:graphicFrameMkLst>
        </pc:graphicFrameChg>
        <pc:graphicFrameChg chg="add mod">
          <ac:chgData name="SUREDA, BARBARA (ICN)" userId="2cc17708-b79b-470d-9f33-ac0a6d3a5047" providerId="ADAL" clId="{0AD0BF41-F539-4A09-BC0B-ABB4B2C7FB49}" dt="2026-04-29T17:25:34.394" v="1305" actId="1076"/>
          <ac:graphicFrameMkLst>
            <pc:docMk/>
            <pc:sldMk cId="3165611210" sldId="256"/>
            <ac:graphicFrameMk id="10" creationId="{47668B76-273E-8415-2E78-96EEA66B86EF}"/>
          </ac:graphicFrameMkLst>
        </pc:graphicFrameChg>
        <pc:graphicFrameChg chg="mod modGraphic">
          <ac:chgData name="SUREDA, BARBARA (ICN)" userId="2cc17708-b79b-470d-9f33-ac0a6d3a5047" providerId="ADAL" clId="{0AD0BF41-F539-4A09-BC0B-ABB4B2C7FB49}" dt="2026-04-29T17:44:58.966" v="1611" actId="1076"/>
          <ac:graphicFrameMkLst>
            <pc:docMk/>
            <pc:sldMk cId="3165611210" sldId="256"/>
            <ac:graphicFrameMk id="41" creationId="{1EA8ADEC-6CDA-8C00-508F-82E2921F1BE1}"/>
          </ac:graphicFrameMkLst>
        </pc:graphicFrameChg>
        <pc:picChg chg="add mod">
          <ac:chgData name="SUREDA, BARBARA (ICN)" userId="2cc17708-b79b-470d-9f33-ac0a6d3a5047" providerId="ADAL" clId="{0AD0BF41-F539-4A09-BC0B-ABB4B2C7FB49}" dt="2026-04-29T17:24:52.500" v="1297" actId="1076"/>
          <ac:picMkLst>
            <pc:docMk/>
            <pc:sldMk cId="3165611210" sldId="256"/>
            <ac:picMk id="9" creationId="{0847E3A2-6A71-E31D-20CA-902F2D3D0798}"/>
          </ac:picMkLst>
        </pc:picChg>
        <pc:picChg chg="add mod">
          <ac:chgData name="SUREDA, BARBARA (ICN)" userId="2cc17708-b79b-470d-9f33-ac0a6d3a5047" providerId="ADAL" clId="{0AD0BF41-F539-4A09-BC0B-ABB4B2C7FB49}" dt="2026-04-29T17:27:11.529" v="1314" actId="1076"/>
          <ac:picMkLst>
            <pc:docMk/>
            <pc:sldMk cId="3165611210" sldId="256"/>
            <ac:picMk id="35" creationId="{74E14841-894F-BDC8-0D61-A3BEC6546287}"/>
          </ac:picMkLst>
        </pc:picChg>
      </pc:sldChg>
    </pc:docChg>
  </pc:docChgLst>
</pc:chgInfo>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43375086869806284"/>
          <c:y val="4.7119550787432157E-2"/>
          <c:w val="0.52541331866520835"/>
          <c:h val="0.87196259189993586"/>
        </c:manualLayout>
      </c:layout>
      <c:barChart>
        <c:barDir val="bar"/>
        <c:grouping val="clustered"/>
        <c:varyColors val="0"/>
        <c:ser>
          <c:idx val="0"/>
          <c:order val="0"/>
          <c:tx>
            <c:strRef>
              <c:f>Hoja1!$B$1</c:f>
              <c:strCache>
                <c:ptCount val="1"/>
                <c:pt idx="0">
                  <c:v>n</c:v>
                </c:pt>
              </c:strCache>
            </c:strRef>
          </c:tx>
          <c:spPr>
            <a:solidFill>
              <a:schemeClr val="accent1"/>
            </a:solidFill>
            <a:ln>
              <a:noFill/>
            </a:ln>
            <a:effectLst/>
          </c:spPr>
          <c:invertIfNegative val="0"/>
          <c:dPt>
            <c:idx val="2"/>
            <c:invertIfNegative val="0"/>
            <c:bubble3D val="0"/>
            <c:spPr>
              <a:solidFill>
                <a:srgbClr val="FF0000"/>
              </a:solidFill>
              <a:ln>
                <a:noFill/>
              </a:ln>
              <a:effectLst/>
            </c:spPr>
            <c:extLst>
              <c:ext xmlns:c16="http://schemas.microsoft.com/office/drawing/2014/chart" uri="{C3380CC4-5D6E-409C-BE32-E72D297353CC}">
                <c16:uniqueId val="{00000002-B700-4D16-B01B-577A33CAEB05}"/>
              </c:ext>
            </c:extLst>
          </c:dPt>
          <c:dLbls>
            <c:dLbl>
              <c:idx val="10"/>
              <c:tx>
                <c:rich>
                  <a:bodyPr/>
                  <a:lstStyle/>
                  <a:p>
                    <a:r>
                      <a:rPr lang="en-US"/>
                      <a:t>7</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0-B700-4D16-B01B-577A33CAEB05}"/>
                </c:ext>
              </c:extLst>
            </c:dLbl>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Hoja1!$A$2:$A$12</c:f>
              <c:strCache>
                <c:ptCount val="11"/>
                <c:pt idx="0">
                  <c:v>No diagnosis</c:v>
                </c:pt>
                <c:pt idx="1">
                  <c:v>Anxiety disorder</c:v>
                </c:pt>
                <c:pt idx="2">
                  <c:v>Depressive disorder</c:v>
                </c:pt>
                <c:pt idx="3">
                  <c:v>Postraumatic stress disorder</c:v>
                </c:pt>
                <c:pt idx="4">
                  <c:v>Psychotic disorder</c:v>
                </c:pt>
                <c:pt idx="5">
                  <c:v>Obsessive-compulsive disorder</c:v>
                </c:pt>
                <c:pt idx="6">
                  <c:v>Bipolar disorder</c:v>
                </c:pt>
                <c:pt idx="7">
                  <c:v>Eating disorder</c:v>
                </c:pt>
                <c:pt idx="8">
                  <c:v>Adjustment disorder</c:v>
                </c:pt>
                <c:pt idx="9">
                  <c:v>Personality disorder</c:v>
                </c:pt>
                <c:pt idx="10">
                  <c:v>Postpartum psychosis</c:v>
                </c:pt>
              </c:strCache>
            </c:strRef>
          </c:cat>
          <c:val>
            <c:numRef>
              <c:f>Hoja1!$B$2:$B$12</c:f>
              <c:numCache>
                <c:formatCode>General</c:formatCode>
                <c:ptCount val="11"/>
                <c:pt idx="0">
                  <c:v>29</c:v>
                </c:pt>
                <c:pt idx="1">
                  <c:v>69</c:v>
                </c:pt>
                <c:pt idx="2">
                  <c:v>117</c:v>
                </c:pt>
                <c:pt idx="3">
                  <c:v>18</c:v>
                </c:pt>
                <c:pt idx="4">
                  <c:v>14</c:v>
                </c:pt>
                <c:pt idx="5">
                  <c:v>27</c:v>
                </c:pt>
                <c:pt idx="6">
                  <c:v>33</c:v>
                </c:pt>
                <c:pt idx="7">
                  <c:v>5</c:v>
                </c:pt>
                <c:pt idx="8">
                  <c:v>11</c:v>
                </c:pt>
                <c:pt idx="9">
                  <c:v>20</c:v>
                </c:pt>
                <c:pt idx="10">
                  <c:v>7</c:v>
                </c:pt>
              </c:numCache>
            </c:numRef>
          </c:val>
          <c:extLst>
            <c:ext xmlns:c16="http://schemas.microsoft.com/office/drawing/2014/chart" uri="{C3380CC4-5D6E-409C-BE32-E72D297353CC}">
              <c16:uniqueId val="{00000001-B700-4D16-B01B-577A33CAEB05}"/>
            </c:ext>
          </c:extLst>
        </c:ser>
        <c:dLbls>
          <c:showLegendKey val="0"/>
          <c:showVal val="0"/>
          <c:showCatName val="0"/>
          <c:showSerName val="0"/>
          <c:showPercent val="0"/>
          <c:showBubbleSize val="0"/>
        </c:dLbls>
        <c:gapWidth val="182"/>
        <c:axId val="108094592"/>
        <c:axId val="108096128"/>
      </c:barChart>
      <c:catAx>
        <c:axId val="108094592"/>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vert="horz"/>
          <a:lstStyle/>
          <a:p>
            <a:pPr>
              <a:defRPr/>
            </a:pPr>
            <a:endParaRPr lang="es-ES"/>
          </a:p>
        </c:txPr>
        <c:crossAx val="108096128"/>
        <c:crosses val="autoZero"/>
        <c:auto val="1"/>
        <c:lblAlgn val="ctr"/>
        <c:lblOffset val="100"/>
        <c:noMultiLvlLbl val="0"/>
      </c:catAx>
      <c:valAx>
        <c:axId val="108096128"/>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vert="horz"/>
          <a:lstStyle/>
          <a:p>
            <a:pPr>
              <a:defRPr/>
            </a:pPr>
            <a:endParaRPr lang="es-ES"/>
          </a:p>
        </c:txPr>
        <c:crossAx val="108094592"/>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500" baseline="0"/>
      </a:pPr>
      <a:endParaRPr lang="es-ES"/>
    </a:p>
  </c:txPr>
  <c:externalData r:id="rId1">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385763" y="1496484"/>
            <a:ext cx="4371975" cy="3183467"/>
          </a:xfrm>
        </p:spPr>
        <p:txBody>
          <a:bodyPr anchor="b"/>
          <a:lstStyle>
            <a:lvl1pPr algn="ctr">
              <a:defRPr sz="3375"/>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642938" y="4802717"/>
            <a:ext cx="3857625" cy="2207683"/>
          </a:xfrm>
        </p:spPr>
        <p:txBody>
          <a:bodyPr/>
          <a:lstStyle>
            <a:lvl1pPr marL="0" indent="0" algn="ctr">
              <a:buNone/>
              <a:defRPr sz="1350"/>
            </a:lvl1pPr>
            <a:lvl2pPr marL="257175" indent="0" algn="ctr">
              <a:buNone/>
              <a:defRPr sz="1125"/>
            </a:lvl2pPr>
            <a:lvl3pPr marL="514350" indent="0" algn="ctr">
              <a:buNone/>
              <a:defRPr sz="1013"/>
            </a:lvl3pPr>
            <a:lvl4pPr marL="771525" indent="0" algn="ctr">
              <a:buNone/>
              <a:defRPr sz="900"/>
            </a:lvl4pPr>
            <a:lvl5pPr marL="1028700" indent="0" algn="ctr">
              <a:buNone/>
              <a:defRPr sz="900"/>
            </a:lvl5pPr>
            <a:lvl6pPr marL="1285875" indent="0" algn="ctr">
              <a:buNone/>
              <a:defRPr sz="900"/>
            </a:lvl6pPr>
            <a:lvl7pPr marL="1543050" indent="0" algn="ctr">
              <a:buNone/>
              <a:defRPr sz="900"/>
            </a:lvl7pPr>
            <a:lvl8pPr marL="1800225" indent="0" algn="ctr">
              <a:buNone/>
              <a:defRPr sz="900"/>
            </a:lvl8pPr>
            <a:lvl9pPr marL="2057400" indent="0" algn="ctr">
              <a:buNone/>
              <a:defRPr sz="9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5B7E746E-FDD9-4E16-B729-6F7E0C5E8D06}" type="datetimeFigureOut">
              <a:rPr lang="es-ES" smtClean="0"/>
              <a:pPr/>
              <a:t>03/05/2026</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E7B13525-43DC-4CA4-9191-43C0E2DD1057}" type="slidenum">
              <a:rPr lang="es-ES" smtClean="0"/>
              <a:pPr/>
              <a:t>‹Nº›</a:t>
            </a:fld>
            <a:endParaRPr lang="es-ES"/>
          </a:p>
        </p:txBody>
      </p:sp>
    </p:spTree>
    <p:extLst>
      <p:ext uri="{BB962C8B-B14F-4D97-AF65-F5344CB8AC3E}">
        <p14:creationId xmlns:p14="http://schemas.microsoft.com/office/powerpoint/2010/main" val="36294331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5B7E746E-FDD9-4E16-B729-6F7E0C5E8D06}" type="datetimeFigureOut">
              <a:rPr lang="es-ES" smtClean="0"/>
              <a:pPr/>
              <a:t>03/05/2026</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E7B13525-43DC-4CA4-9191-43C0E2DD1057}" type="slidenum">
              <a:rPr lang="es-ES" smtClean="0"/>
              <a:pPr/>
              <a:t>‹Nº›</a:t>
            </a:fld>
            <a:endParaRPr lang="es-ES"/>
          </a:p>
        </p:txBody>
      </p:sp>
    </p:spTree>
    <p:extLst>
      <p:ext uri="{BB962C8B-B14F-4D97-AF65-F5344CB8AC3E}">
        <p14:creationId xmlns:p14="http://schemas.microsoft.com/office/powerpoint/2010/main" val="3561482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350937" y="2279653"/>
            <a:ext cx="4436269" cy="3803649"/>
          </a:xfrm>
        </p:spPr>
        <p:txBody>
          <a:bodyPr anchor="b"/>
          <a:lstStyle>
            <a:lvl1pPr>
              <a:defRPr sz="3375"/>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350937" y="6119286"/>
            <a:ext cx="4436269" cy="2000249"/>
          </a:xfrm>
        </p:spPr>
        <p:txBody>
          <a:bodyPr/>
          <a:lstStyle>
            <a:lvl1pPr marL="0" indent="0">
              <a:buNone/>
              <a:defRPr sz="1350">
                <a:solidFill>
                  <a:schemeClr val="tx1"/>
                </a:solidFill>
              </a:defRPr>
            </a:lvl1pPr>
            <a:lvl2pPr marL="257175" indent="0">
              <a:buNone/>
              <a:defRPr sz="1125">
                <a:solidFill>
                  <a:schemeClr val="tx1">
                    <a:tint val="75000"/>
                  </a:schemeClr>
                </a:solidFill>
              </a:defRPr>
            </a:lvl2pPr>
            <a:lvl3pPr marL="514350" indent="0">
              <a:buNone/>
              <a:defRPr sz="1013">
                <a:solidFill>
                  <a:schemeClr val="tx1">
                    <a:tint val="75000"/>
                  </a:schemeClr>
                </a:solidFill>
              </a:defRPr>
            </a:lvl3pPr>
            <a:lvl4pPr marL="771525" indent="0">
              <a:buNone/>
              <a:defRPr sz="900">
                <a:solidFill>
                  <a:schemeClr val="tx1">
                    <a:tint val="75000"/>
                  </a:schemeClr>
                </a:solidFill>
              </a:defRPr>
            </a:lvl4pPr>
            <a:lvl5pPr marL="1028700" indent="0">
              <a:buNone/>
              <a:defRPr sz="900">
                <a:solidFill>
                  <a:schemeClr val="tx1">
                    <a:tint val="75000"/>
                  </a:schemeClr>
                </a:solidFill>
              </a:defRPr>
            </a:lvl5pPr>
            <a:lvl6pPr marL="1285875" indent="0">
              <a:buNone/>
              <a:defRPr sz="900">
                <a:solidFill>
                  <a:schemeClr val="tx1">
                    <a:tint val="75000"/>
                  </a:schemeClr>
                </a:solidFill>
              </a:defRPr>
            </a:lvl6pPr>
            <a:lvl7pPr marL="1543050" indent="0">
              <a:buNone/>
              <a:defRPr sz="900">
                <a:solidFill>
                  <a:schemeClr val="tx1">
                    <a:tint val="75000"/>
                  </a:schemeClr>
                </a:solidFill>
              </a:defRPr>
            </a:lvl7pPr>
            <a:lvl8pPr marL="1800225" indent="0">
              <a:buNone/>
              <a:defRPr sz="900">
                <a:solidFill>
                  <a:schemeClr val="tx1">
                    <a:tint val="75000"/>
                  </a:schemeClr>
                </a:solidFill>
              </a:defRPr>
            </a:lvl8pPr>
            <a:lvl9pPr marL="2057400" indent="0">
              <a:buNone/>
              <a:defRPr sz="9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5B7E746E-FDD9-4E16-B729-6F7E0C5E8D06}" type="datetimeFigureOut">
              <a:rPr lang="es-ES" smtClean="0"/>
              <a:pPr/>
              <a:t>03/05/2026</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E7B13525-43DC-4CA4-9191-43C0E2DD1057}" type="slidenum">
              <a:rPr lang="es-ES" smtClean="0"/>
              <a:pPr/>
              <a:t>‹Nº›</a:t>
            </a:fld>
            <a:endParaRPr lang="es-ES"/>
          </a:p>
        </p:txBody>
      </p:sp>
    </p:spTree>
    <p:extLst>
      <p:ext uri="{BB962C8B-B14F-4D97-AF65-F5344CB8AC3E}">
        <p14:creationId xmlns:p14="http://schemas.microsoft.com/office/powerpoint/2010/main" val="32664609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353615" y="2434167"/>
            <a:ext cx="2185988" cy="5801784"/>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2603897" y="2434167"/>
            <a:ext cx="2185988" cy="5801784"/>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5B7E746E-FDD9-4E16-B729-6F7E0C5E8D06}" type="datetimeFigureOut">
              <a:rPr lang="es-ES" smtClean="0"/>
              <a:pPr/>
              <a:t>03/05/2026</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E7B13525-43DC-4CA4-9191-43C0E2DD1057}" type="slidenum">
              <a:rPr lang="es-ES" smtClean="0"/>
              <a:pPr/>
              <a:t>‹Nº›</a:t>
            </a:fld>
            <a:endParaRPr lang="es-ES"/>
          </a:p>
        </p:txBody>
      </p:sp>
    </p:spTree>
    <p:extLst>
      <p:ext uri="{BB962C8B-B14F-4D97-AF65-F5344CB8AC3E}">
        <p14:creationId xmlns:p14="http://schemas.microsoft.com/office/powerpoint/2010/main" val="31289849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354285" y="486836"/>
            <a:ext cx="4436269" cy="176741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354286" y="2241551"/>
            <a:ext cx="2175941" cy="1098549"/>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s-ES"/>
              <a:t>Haga clic para modificar los estilos de texto del patrón</a:t>
            </a:r>
          </a:p>
        </p:txBody>
      </p:sp>
      <p:sp>
        <p:nvSpPr>
          <p:cNvPr id="4" name="Content Placeholder 3"/>
          <p:cNvSpPr>
            <a:spLocks noGrp="1"/>
          </p:cNvSpPr>
          <p:nvPr>
            <p:ph sz="half" idx="2"/>
          </p:nvPr>
        </p:nvSpPr>
        <p:spPr>
          <a:xfrm>
            <a:off x="354286" y="3340100"/>
            <a:ext cx="2175941" cy="4912784"/>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2603897" y="2241551"/>
            <a:ext cx="2186657" cy="1098549"/>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s-ES"/>
              <a:t>Haga clic para modificar los estilos de texto del patrón</a:t>
            </a:r>
          </a:p>
        </p:txBody>
      </p:sp>
      <p:sp>
        <p:nvSpPr>
          <p:cNvPr id="6" name="Content Placeholder 5"/>
          <p:cNvSpPr>
            <a:spLocks noGrp="1"/>
          </p:cNvSpPr>
          <p:nvPr>
            <p:ph sz="quarter" idx="4"/>
          </p:nvPr>
        </p:nvSpPr>
        <p:spPr>
          <a:xfrm>
            <a:off x="2603897" y="3340100"/>
            <a:ext cx="2186657" cy="4912784"/>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5B7E746E-FDD9-4E16-B729-6F7E0C5E8D06}" type="datetimeFigureOut">
              <a:rPr lang="es-ES" smtClean="0"/>
              <a:pPr/>
              <a:t>03/05/2026</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E7B13525-43DC-4CA4-9191-43C0E2DD1057}" type="slidenum">
              <a:rPr lang="es-ES" smtClean="0"/>
              <a:pPr/>
              <a:t>‹Nº›</a:t>
            </a:fld>
            <a:endParaRPr lang="es-ES"/>
          </a:p>
        </p:txBody>
      </p:sp>
    </p:spTree>
    <p:extLst>
      <p:ext uri="{BB962C8B-B14F-4D97-AF65-F5344CB8AC3E}">
        <p14:creationId xmlns:p14="http://schemas.microsoft.com/office/powerpoint/2010/main" val="12810369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5B7E746E-FDD9-4E16-B729-6F7E0C5E8D06}" type="datetimeFigureOut">
              <a:rPr lang="es-ES" smtClean="0"/>
              <a:pPr/>
              <a:t>03/05/2026</a:t>
            </a:fld>
            <a:endParaRPr lang="es-ES"/>
          </a:p>
        </p:txBody>
      </p:sp>
      <p:sp>
        <p:nvSpPr>
          <p:cNvPr id="4" name="Footer Placeholder 3"/>
          <p:cNvSpPr>
            <a:spLocks noGrp="1"/>
          </p:cNvSpPr>
          <p:nvPr>
            <p:ph type="ftr" sz="quarter" idx="11"/>
          </p:nvPr>
        </p:nvSpPr>
        <p:spPr/>
        <p:txBody>
          <a:bodyPr/>
          <a:lstStyle/>
          <a:p>
            <a:endParaRPr lang="es-ES"/>
          </a:p>
        </p:txBody>
      </p:sp>
      <p:sp>
        <p:nvSpPr>
          <p:cNvPr id="5" name="Slide Number Placeholder 4"/>
          <p:cNvSpPr>
            <a:spLocks noGrp="1"/>
          </p:cNvSpPr>
          <p:nvPr>
            <p:ph type="sldNum" sz="quarter" idx="12"/>
          </p:nvPr>
        </p:nvSpPr>
        <p:spPr/>
        <p:txBody>
          <a:bodyPr/>
          <a:lstStyle/>
          <a:p>
            <a:fld id="{E7B13525-43DC-4CA4-9191-43C0E2DD1057}" type="slidenum">
              <a:rPr lang="es-ES" smtClean="0"/>
              <a:pPr/>
              <a:t>‹Nº›</a:t>
            </a:fld>
            <a:endParaRPr lang="es-ES"/>
          </a:p>
        </p:txBody>
      </p:sp>
    </p:spTree>
    <p:extLst>
      <p:ext uri="{BB962C8B-B14F-4D97-AF65-F5344CB8AC3E}">
        <p14:creationId xmlns:p14="http://schemas.microsoft.com/office/powerpoint/2010/main" val="12989813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7E746E-FDD9-4E16-B729-6F7E0C5E8D06}" type="datetimeFigureOut">
              <a:rPr lang="es-ES" smtClean="0"/>
              <a:pPr/>
              <a:t>03/05/2026</a:t>
            </a:fld>
            <a:endParaRPr lang="es-ES"/>
          </a:p>
        </p:txBody>
      </p:sp>
      <p:sp>
        <p:nvSpPr>
          <p:cNvPr id="3" name="Footer Placeholder 2"/>
          <p:cNvSpPr>
            <a:spLocks noGrp="1"/>
          </p:cNvSpPr>
          <p:nvPr>
            <p:ph type="ftr" sz="quarter" idx="11"/>
          </p:nvPr>
        </p:nvSpPr>
        <p:spPr/>
        <p:txBody>
          <a:bodyPr/>
          <a:lstStyle/>
          <a:p>
            <a:endParaRPr lang="es-ES"/>
          </a:p>
        </p:txBody>
      </p:sp>
      <p:sp>
        <p:nvSpPr>
          <p:cNvPr id="4" name="Slide Number Placeholder 3"/>
          <p:cNvSpPr>
            <a:spLocks noGrp="1"/>
          </p:cNvSpPr>
          <p:nvPr>
            <p:ph type="sldNum" sz="quarter" idx="12"/>
          </p:nvPr>
        </p:nvSpPr>
        <p:spPr/>
        <p:txBody>
          <a:bodyPr/>
          <a:lstStyle/>
          <a:p>
            <a:fld id="{E7B13525-43DC-4CA4-9191-43C0E2DD1057}" type="slidenum">
              <a:rPr lang="es-ES" smtClean="0"/>
              <a:pPr/>
              <a:t>‹Nº›</a:t>
            </a:fld>
            <a:endParaRPr lang="es-ES"/>
          </a:p>
        </p:txBody>
      </p:sp>
    </p:spTree>
    <p:extLst>
      <p:ext uri="{BB962C8B-B14F-4D97-AF65-F5344CB8AC3E}">
        <p14:creationId xmlns:p14="http://schemas.microsoft.com/office/powerpoint/2010/main" val="27004469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354285" y="609600"/>
            <a:ext cx="1658913" cy="2133600"/>
          </a:xfrm>
        </p:spPr>
        <p:txBody>
          <a:bodyPr anchor="b"/>
          <a:lstStyle>
            <a:lvl1pPr>
              <a:defRPr sz="1800"/>
            </a:lvl1pPr>
          </a:lstStyle>
          <a:p>
            <a:r>
              <a:rPr lang="es-ES"/>
              <a:t>Haga clic para modificar el estilo de título del patrón</a:t>
            </a:r>
            <a:endParaRPr lang="en-US" dirty="0"/>
          </a:p>
        </p:txBody>
      </p:sp>
      <p:sp>
        <p:nvSpPr>
          <p:cNvPr id="3" name="Content Placeholder 2"/>
          <p:cNvSpPr>
            <a:spLocks noGrp="1"/>
          </p:cNvSpPr>
          <p:nvPr>
            <p:ph idx="1"/>
          </p:nvPr>
        </p:nvSpPr>
        <p:spPr>
          <a:xfrm>
            <a:off x="2186657" y="1316569"/>
            <a:ext cx="2603897" cy="6498167"/>
          </a:xfrm>
        </p:spPr>
        <p:txBody>
          <a:bodyPr/>
          <a:lstStyle>
            <a:lvl1pPr>
              <a:defRPr sz="1800"/>
            </a:lvl1pPr>
            <a:lvl2pPr>
              <a:defRPr sz="1575"/>
            </a:lvl2pPr>
            <a:lvl3pPr>
              <a:defRPr sz="1350"/>
            </a:lvl3pPr>
            <a:lvl4pPr>
              <a:defRPr sz="1125"/>
            </a:lvl4pPr>
            <a:lvl5pPr>
              <a:defRPr sz="1125"/>
            </a:lvl5pPr>
            <a:lvl6pPr>
              <a:defRPr sz="1125"/>
            </a:lvl6pPr>
            <a:lvl7pPr>
              <a:defRPr sz="1125"/>
            </a:lvl7pPr>
            <a:lvl8pPr>
              <a:defRPr sz="1125"/>
            </a:lvl8pPr>
            <a:lvl9pPr>
              <a:defRPr sz="1125"/>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354285" y="2743200"/>
            <a:ext cx="1658913" cy="5082117"/>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5B7E746E-FDD9-4E16-B729-6F7E0C5E8D06}" type="datetimeFigureOut">
              <a:rPr lang="es-ES" smtClean="0"/>
              <a:pPr/>
              <a:t>03/05/2026</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E7B13525-43DC-4CA4-9191-43C0E2DD1057}" type="slidenum">
              <a:rPr lang="es-ES" smtClean="0"/>
              <a:pPr/>
              <a:t>‹Nº›</a:t>
            </a:fld>
            <a:endParaRPr lang="es-ES"/>
          </a:p>
        </p:txBody>
      </p:sp>
    </p:spTree>
    <p:extLst>
      <p:ext uri="{BB962C8B-B14F-4D97-AF65-F5344CB8AC3E}">
        <p14:creationId xmlns:p14="http://schemas.microsoft.com/office/powerpoint/2010/main" val="902597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354285" y="609600"/>
            <a:ext cx="1658913" cy="2133600"/>
          </a:xfrm>
        </p:spPr>
        <p:txBody>
          <a:bodyPr anchor="b"/>
          <a:lstStyle>
            <a:lvl1pPr>
              <a:defRPr sz="180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2186657" y="1316569"/>
            <a:ext cx="2603897" cy="6498167"/>
          </a:xfrm>
        </p:spPr>
        <p:txBody>
          <a:bodyPr anchor="t"/>
          <a:lstStyle>
            <a:lvl1pPr marL="0" indent="0">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7400" indent="0">
              <a:buNone/>
              <a:defRPr sz="1125"/>
            </a:lvl9pPr>
          </a:lstStyle>
          <a:p>
            <a:r>
              <a:rPr lang="es-ES"/>
              <a:t>Haga clic en el icono para agregar una imagen</a:t>
            </a:r>
            <a:endParaRPr lang="en-US" dirty="0"/>
          </a:p>
        </p:txBody>
      </p:sp>
      <p:sp>
        <p:nvSpPr>
          <p:cNvPr id="4" name="Text Placeholder 3"/>
          <p:cNvSpPr>
            <a:spLocks noGrp="1"/>
          </p:cNvSpPr>
          <p:nvPr>
            <p:ph type="body" sz="half" idx="2"/>
          </p:nvPr>
        </p:nvSpPr>
        <p:spPr>
          <a:xfrm>
            <a:off x="354285" y="2743200"/>
            <a:ext cx="1658913" cy="5082117"/>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5B7E746E-FDD9-4E16-B729-6F7E0C5E8D06}" type="datetimeFigureOut">
              <a:rPr lang="es-ES" smtClean="0"/>
              <a:pPr/>
              <a:t>03/05/2026</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E7B13525-43DC-4CA4-9191-43C0E2DD1057}" type="slidenum">
              <a:rPr lang="es-ES" smtClean="0"/>
              <a:pPr/>
              <a:t>‹Nº›</a:t>
            </a:fld>
            <a:endParaRPr lang="es-ES"/>
          </a:p>
        </p:txBody>
      </p:sp>
    </p:spTree>
    <p:extLst>
      <p:ext uri="{BB962C8B-B14F-4D97-AF65-F5344CB8AC3E}">
        <p14:creationId xmlns:p14="http://schemas.microsoft.com/office/powerpoint/2010/main" val="2303977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5B7E746E-FDD9-4E16-B729-6F7E0C5E8D06}" type="datetimeFigureOut">
              <a:rPr lang="es-ES" smtClean="0"/>
              <a:pPr/>
              <a:t>03/05/2026</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E7B13525-43DC-4CA4-9191-43C0E2DD1057}" type="slidenum">
              <a:rPr lang="es-ES" smtClean="0"/>
              <a:pPr/>
              <a:t>‹Nº›</a:t>
            </a:fld>
            <a:endParaRPr lang="es-ES"/>
          </a:p>
        </p:txBody>
      </p:sp>
    </p:spTree>
    <p:extLst>
      <p:ext uri="{BB962C8B-B14F-4D97-AF65-F5344CB8AC3E}">
        <p14:creationId xmlns:p14="http://schemas.microsoft.com/office/powerpoint/2010/main" val="24317560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680818" y="486834"/>
            <a:ext cx="1109067" cy="7749117"/>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353616" y="486834"/>
            <a:ext cx="3262908" cy="7749117"/>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5B7E746E-FDD9-4E16-B729-6F7E0C5E8D06}" type="datetimeFigureOut">
              <a:rPr lang="es-ES" smtClean="0"/>
              <a:pPr/>
              <a:t>03/05/2026</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E7B13525-43DC-4CA4-9191-43C0E2DD1057}" type="slidenum">
              <a:rPr lang="es-ES" smtClean="0"/>
              <a:pPr/>
              <a:t>‹Nº›</a:t>
            </a:fld>
            <a:endParaRPr lang="es-ES"/>
          </a:p>
        </p:txBody>
      </p:sp>
    </p:spTree>
    <p:extLst>
      <p:ext uri="{BB962C8B-B14F-4D97-AF65-F5344CB8AC3E}">
        <p14:creationId xmlns:p14="http://schemas.microsoft.com/office/powerpoint/2010/main" val="3288844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53616" y="486836"/>
            <a:ext cx="4436269" cy="1767417"/>
          </a:xfrm>
          <a:prstGeom prst="rect">
            <a:avLst/>
          </a:prstGeom>
        </p:spPr>
        <p:txBody>
          <a:bodyPr vert="horz" lIns="91440" tIns="45720" rIns="91440" bIns="45720" rtlCol="0" anchor="ctr">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353616" y="2434167"/>
            <a:ext cx="4436269" cy="5801784"/>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353615" y="8475136"/>
            <a:ext cx="1157288" cy="486833"/>
          </a:xfrm>
          <a:prstGeom prst="rect">
            <a:avLst/>
          </a:prstGeom>
        </p:spPr>
        <p:txBody>
          <a:bodyPr vert="horz" lIns="91440" tIns="45720" rIns="91440" bIns="45720" rtlCol="0" anchor="ctr"/>
          <a:lstStyle>
            <a:lvl1pPr algn="l">
              <a:defRPr sz="675">
                <a:solidFill>
                  <a:schemeClr val="tx1">
                    <a:tint val="75000"/>
                  </a:schemeClr>
                </a:solidFill>
              </a:defRPr>
            </a:lvl1pPr>
          </a:lstStyle>
          <a:p>
            <a:fld id="{5B7E746E-FDD9-4E16-B729-6F7E0C5E8D06}" type="datetimeFigureOut">
              <a:rPr lang="es-ES" smtClean="0"/>
              <a:pPr/>
              <a:t>03/05/2026</a:t>
            </a:fld>
            <a:endParaRPr lang="es-ES"/>
          </a:p>
        </p:txBody>
      </p:sp>
      <p:sp>
        <p:nvSpPr>
          <p:cNvPr id="5" name="Footer Placeholder 4"/>
          <p:cNvSpPr>
            <a:spLocks noGrp="1"/>
          </p:cNvSpPr>
          <p:nvPr>
            <p:ph type="ftr" sz="quarter" idx="3"/>
          </p:nvPr>
        </p:nvSpPr>
        <p:spPr>
          <a:xfrm>
            <a:off x="1703785" y="8475136"/>
            <a:ext cx="1735931" cy="486833"/>
          </a:xfrm>
          <a:prstGeom prst="rect">
            <a:avLst/>
          </a:prstGeom>
        </p:spPr>
        <p:txBody>
          <a:bodyPr vert="horz" lIns="91440" tIns="45720" rIns="91440" bIns="45720" rtlCol="0" anchor="ctr"/>
          <a:lstStyle>
            <a:lvl1pPr algn="ctr">
              <a:defRPr sz="675">
                <a:solidFill>
                  <a:schemeClr val="tx1">
                    <a:tint val="75000"/>
                  </a:schemeClr>
                </a:solidFill>
              </a:defRPr>
            </a:lvl1pPr>
          </a:lstStyle>
          <a:p>
            <a:endParaRPr lang="es-ES"/>
          </a:p>
        </p:txBody>
      </p:sp>
      <p:sp>
        <p:nvSpPr>
          <p:cNvPr id="6" name="Slide Number Placeholder 5"/>
          <p:cNvSpPr>
            <a:spLocks noGrp="1"/>
          </p:cNvSpPr>
          <p:nvPr>
            <p:ph type="sldNum" sz="quarter" idx="4"/>
          </p:nvPr>
        </p:nvSpPr>
        <p:spPr>
          <a:xfrm>
            <a:off x="3632597" y="8475136"/>
            <a:ext cx="1157288" cy="486833"/>
          </a:xfrm>
          <a:prstGeom prst="rect">
            <a:avLst/>
          </a:prstGeom>
        </p:spPr>
        <p:txBody>
          <a:bodyPr vert="horz" lIns="91440" tIns="45720" rIns="91440" bIns="45720" rtlCol="0" anchor="ctr"/>
          <a:lstStyle>
            <a:lvl1pPr algn="r">
              <a:defRPr sz="675">
                <a:solidFill>
                  <a:schemeClr val="tx1">
                    <a:tint val="75000"/>
                  </a:schemeClr>
                </a:solidFill>
              </a:defRPr>
            </a:lvl1pPr>
          </a:lstStyle>
          <a:p>
            <a:fld id="{E7B13525-43DC-4CA4-9191-43C0E2DD1057}" type="slidenum">
              <a:rPr lang="es-ES" smtClean="0"/>
              <a:pPr/>
              <a:t>‹Nº›</a:t>
            </a:fld>
            <a:endParaRPr lang="es-ES"/>
          </a:p>
        </p:txBody>
      </p:sp>
    </p:spTree>
    <p:extLst>
      <p:ext uri="{BB962C8B-B14F-4D97-AF65-F5344CB8AC3E}">
        <p14:creationId xmlns:p14="http://schemas.microsoft.com/office/powerpoint/2010/main" val="175198134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514350" rtl="0" eaLnBrk="1" latinLnBrk="0" hangingPunct="1">
        <a:lnSpc>
          <a:spcPct val="90000"/>
        </a:lnSpc>
        <a:spcBef>
          <a:spcPct val="0"/>
        </a:spcBef>
        <a:buNone/>
        <a:defRPr sz="2475" kern="1200">
          <a:solidFill>
            <a:schemeClr val="tx1"/>
          </a:solidFill>
          <a:latin typeface="+mj-lt"/>
          <a:ea typeface="+mj-ea"/>
          <a:cs typeface="+mj-cs"/>
        </a:defRPr>
      </a:lvl1pPr>
    </p:titleStyle>
    <p:bodyStyle>
      <a:lvl1pPr marL="128588" indent="-128588" algn="l" defTabSz="514350" rtl="0" eaLnBrk="1" latinLnBrk="0" hangingPunct="1">
        <a:lnSpc>
          <a:spcPct val="90000"/>
        </a:lnSpc>
        <a:spcBef>
          <a:spcPts val="563"/>
        </a:spcBef>
        <a:buFont typeface="Arial" panose="020B0604020202020204" pitchFamily="34" charset="0"/>
        <a:buChar char="•"/>
        <a:defRPr sz="1575" kern="1200">
          <a:solidFill>
            <a:schemeClr val="tx1"/>
          </a:solidFill>
          <a:latin typeface="+mn-lt"/>
          <a:ea typeface="+mn-ea"/>
          <a:cs typeface="+mn-cs"/>
        </a:defRPr>
      </a:lvl1pPr>
      <a:lvl2pPr marL="385763" indent="-128588" algn="l" defTabSz="514350" rtl="0" eaLnBrk="1" latinLnBrk="0" hangingPunct="1">
        <a:lnSpc>
          <a:spcPct val="90000"/>
        </a:lnSpc>
        <a:spcBef>
          <a:spcPts val="281"/>
        </a:spcBef>
        <a:buFont typeface="Arial" panose="020B0604020202020204" pitchFamily="34" charset="0"/>
        <a:buChar char="•"/>
        <a:defRPr sz="1350" kern="1200">
          <a:solidFill>
            <a:schemeClr val="tx1"/>
          </a:solidFill>
          <a:latin typeface="+mn-lt"/>
          <a:ea typeface="+mn-ea"/>
          <a:cs typeface="+mn-cs"/>
        </a:defRPr>
      </a:lvl2pPr>
      <a:lvl3pPr marL="642938" indent="-128588" algn="l" defTabSz="514350" rtl="0" eaLnBrk="1" latinLnBrk="0" hangingPunct="1">
        <a:lnSpc>
          <a:spcPct val="90000"/>
        </a:lnSpc>
        <a:spcBef>
          <a:spcPts val="281"/>
        </a:spcBef>
        <a:buFont typeface="Arial" panose="020B0604020202020204" pitchFamily="34" charset="0"/>
        <a:buChar char="•"/>
        <a:defRPr sz="1125" kern="1200">
          <a:solidFill>
            <a:schemeClr val="tx1"/>
          </a:solidFill>
          <a:latin typeface="+mn-lt"/>
          <a:ea typeface="+mn-ea"/>
          <a:cs typeface="+mn-cs"/>
        </a:defRPr>
      </a:lvl3pPr>
      <a:lvl4pPr marL="9001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4pPr>
      <a:lvl5pPr marL="11572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chart" Target="../charts/char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5416">
            <a:extLst>
              <a:ext uri="{FF2B5EF4-FFF2-40B4-BE49-F238E27FC236}">
                <a16:creationId xmlns:a16="http://schemas.microsoft.com/office/drawing/2014/main" id="{4140CBC2-A1B0-5A2D-F280-6C8154287F8E}"/>
              </a:ext>
            </a:extLst>
          </p:cNvPr>
          <p:cNvSpPr txBox="1">
            <a:spLocks noGrp="1" noChangeArrowheads="1"/>
          </p:cNvSpPr>
          <p:nvPr>
            <p:ph type="ctrTitle"/>
          </p:nvPr>
        </p:nvSpPr>
        <p:spPr bwMode="auto">
          <a:xfrm>
            <a:off x="293914" y="484459"/>
            <a:ext cx="4533900" cy="466281"/>
          </a:xfrm>
          <a:prstGeom prst="rect">
            <a:avLst/>
          </a:prstGeom>
          <a:noFill/>
          <a:ln w="9525">
            <a:noFill/>
            <a:miter lim="800000"/>
            <a:headEnd/>
            <a:tailEnd/>
          </a:ln>
          <a:effectLst/>
        </p:spPr>
        <p:txBody>
          <a:bodyPr wrap="square">
            <a:spAutoFit/>
          </a:bodyPr>
          <a:lstStyle/>
          <a:p>
            <a:pPr defTabSz="1620441">
              <a:defRPr/>
            </a:pPr>
            <a:r>
              <a:rPr lang="es-ES" sz="1350" b="1" dirty="0">
                <a:solidFill>
                  <a:srgbClr val="FF0066"/>
                </a:solidFill>
                <a:effectLst>
                  <a:outerShdw blurRad="38100" dist="38100" dir="2700000" algn="tl">
                    <a:srgbClr val="C0C0C0"/>
                  </a:outerShdw>
                </a:effectLst>
                <a:cs typeface="+mn-cs"/>
              </a:rPr>
              <a:t>Trastornos del vínculo materno-infantil en salud mental perinatal: </a:t>
            </a:r>
            <a:r>
              <a:rPr lang="es-ES" sz="1050" b="1" dirty="0">
                <a:solidFill>
                  <a:srgbClr val="FF0066"/>
                </a:solidFill>
                <a:effectLst>
                  <a:outerShdw blurRad="38100" dist="38100" dir="2700000" algn="tl">
                    <a:srgbClr val="C0C0C0"/>
                  </a:outerShdw>
                </a:effectLst>
                <a:cs typeface="+mn-cs"/>
              </a:rPr>
              <a:t>cuatro años de exploración clínica en una unidad especializada</a:t>
            </a:r>
          </a:p>
        </p:txBody>
      </p:sp>
      <p:sp>
        <p:nvSpPr>
          <p:cNvPr id="3" name="Subtítulo 2">
            <a:extLst>
              <a:ext uri="{FF2B5EF4-FFF2-40B4-BE49-F238E27FC236}">
                <a16:creationId xmlns:a16="http://schemas.microsoft.com/office/drawing/2014/main" id="{7F46025E-A5B6-6820-E884-8A790DC57614}"/>
              </a:ext>
            </a:extLst>
          </p:cNvPr>
          <p:cNvSpPr>
            <a:spLocks noGrp="1"/>
          </p:cNvSpPr>
          <p:nvPr>
            <p:ph type="subTitle" idx="1"/>
          </p:nvPr>
        </p:nvSpPr>
        <p:spPr>
          <a:xfrm>
            <a:off x="402688" y="959509"/>
            <a:ext cx="4371975" cy="369218"/>
          </a:xfrm>
        </p:spPr>
        <p:txBody>
          <a:bodyPr/>
          <a:lstStyle/>
          <a:p>
            <a:r>
              <a:rPr lang="es-ES" sz="750" b="1" dirty="0" err="1">
                <a:latin typeface="Calibri" panose="020F0502020204030204" pitchFamily="34" charset="0"/>
                <a:ea typeface="Calibri" panose="020F0502020204030204" pitchFamily="34" charset="0"/>
                <a:cs typeface="Times New Roman" panose="02020603050405020304" pitchFamily="18" charset="0"/>
              </a:rPr>
              <a:t>Bàrbara</a:t>
            </a:r>
            <a:r>
              <a:rPr lang="es-ES" sz="750" b="1" dirty="0">
                <a:latin typeface="Calibri" panose="020F0502020204030204" pitchFamily="34" charset="0"/>
                <a:ea typeface="Calibri" panose="020F0502020204030204" pitchFamily="34" charset="0"/>
                <a:cs typeface="Times New Roman" panose="02020603050405020304" pitchFamily="18" charset="0"/>
              </a:rPr>
              <a:t> Sureda-Caldentey,  Raquel Sillero, Anna Torres-Giménez, Alba Roca-Lecumberri</a:t>
            </a:r>
            <a:endParaRPr lang="es-ES" sz="750" b="1" dirty="0">
              <a:solidFill>
                <a:srgbClr val="FF0066"/>
              </a:solidFill>
              <a:effectLst>
                <a:outerShdw blurRad="38100" dist="38100" dir="2700000" algn="tl">
                  <a:srgbClr val="C0C0C0"/>
                </a:outerShdw>
              </a:effectLst>
            </a:endParaRPr>
          </a:p>
          <a:p>
            <a:r>
              <a:rPr lang="pt-BR" altLang="ca-ES" sz="600" dirty="0" err="1">
                <a:solidFill>
                  <a:srgbClr val="FF0066"/>
                </a:solidFill>
              </a:rPr>
              <a:t>Unidad</a:t>
            </a:r>
            <a:r>
              <a:rPr lang="pt-BR" altLang="ca-ES" sz="600" dirty="0">
                <a:solidFill>
                  <a:srgbClr val="FF0066"/>
                </a:solidFill>
              </a:rPr>
              <a:t> de </a:t>
            </a:r>
            <a:r>
              <a:rPr lang="pt-BR" altLang="ca-ES" sz="600" dirty="0" err="1">
                <a:solidFill>
                  <a:srgbClr val="FF0066"/>
                </a:solidFill>
              </a:rPr>
              <a:t>Salud</a:t>
            </a:r>
            <a:r>
              <a:rPr lang="pt-BR" altLang="ca-ES" sz="600" dirty="0">
                <a:solidFill>
                  <a:srgbClr val="FF0066"/>
                </a:solidFill>
              </a:rPr>
              <a:t> Mental Perinatal CLINIC-BCN. Institut </a:t>
            </a:r>
            <a:r>
              <a:rPr lang="pt-BR" altLang="ca-ES" sz="600" dirty="0" err="1">
                <a:solidFill>
                  <a:srgbClr val="FF0066"/>
                </a:solidFill>
              </a:rPr>
              <a:t>Clinic</a:t>
            </a:r>
            <a:r>
              <a:rPr lang="pt-BR" altLang="ca-ES" sz="600" dirty="0">
                <a:solidFill>
                  <a:srgbClr val="FF0066"/>
                </a:solidFill>
              </a:rPr>
              <a:t> de </a:t>
            </a:r>
            <a:r>
              <a:rPr lang="pt-BR" altLang="ca-ES" sz="600" dirty="0" err="1">
                <a:solidFill>
                  <a:srgbClr val="FF0066"/>
                </a:solidFill>
              </a:rPr>
              <a:t>Neurocièncias</a:t>
            </a:r>
            <a:r>
              <a:rPr lang="pt-BR" altLang="ca-ES" sz="600" dirty="0">
                <a:solidFill>
                  <a:srgbClr val="FF0066"/>
                </a:solidFill>
              </a:rPr>
              <a:t> (ICN), Hospital </a:t>
            </a:r>
            <a:r>
              <a:rPr lang="pt-BR" altLang="ca-ES" sz="600" dirty="0" err="1">
                <a:solidFill>
                  <a:srgbClr val="FF0066"/>
                </a:solidFill>
              </a:rPr>
              <a:t>Clínic</a:t>
            </a:r>
            <a:r>
              <a:rPr lang="pt-BR" altLang="ca-ES" sz="600" dirty="0">
                <a:solidFill>
                  <a:srgbClr val="FF0066"/>
                </a:solidFill>
              </a:rPr>
              <a:t> Barcelona. </a:t>
            </a:r>
            <a:endParaRPr lang="en-GB" altLang="ca-ES" sz="600" dirty="0">
              <a:solidFill>
                <a:srgbClr val="CC0099"/>
              </a:solidFill>
            </a:endParaRPr>
          </a:p>
          <a:p>
            <a:endParaRPr lang="es-ES" dirty="0"/>
          </a:p>
        </p:txBody>
      </p:sp>
      <p:sp>
        <p:nvSpPr>
          <p:cNvPr id="7" name="AutoShape 7568">
            <a:extLst>
              <a:ext uri="{FF2B5EF4-FFF2-40B4-BE49-F238E27FC236}">
                <a16:creationId xmlns:a16="http://schemas.microsoft.com/office/drawing/2014/main" id="{8490B895-5E1A-E3E5-1D04-063A5E808CA6}"/>
              </a:ext>
            </a:extLst>
          </p:cNvPr>
          <p:cNvSpPr>
            <a:spLocks noChangeArrowheads="1"/>
          </p:cNvSpPr>
          <p:nvPr/>
        </p:nvSpPr>
        <p:spPr bwMode="auto">
          <a:xfrm>
            <a:off x="1605643" y="1394821"/>
            <a:ext cx="1556147" cy="217523"/>
          </a:xfrm>
          <a:prstGeom prst="roundRect">
            <a:avLst>
              <a:gd name="adj" fmla="val 16667"/>
            </a:avLst>
          </a:prstGeom>
          <a:solidFill>
            <a:srgbClr val="99CC00">
              <a:alpha val="52940"/>
            </a:srgbClr>
          </a:solidFill>
          <a:ln w="9525">
            <a:solidFill>
              <a:srgbClr val="99CC00"/>
            </a:solidFill>
            <a:round/>
            <a:headEnd/>
            <a:tailEnd/>
          </a:ln>
        </p:spPr>
        <p:txBody>
          <a:bodyPr wrap="none" anchor="ctr"/>
          <a:lstStyle>
            <a:lvl1pPr defTabSz="4321175" eaLnBrk="0" hangingPunct="0">
              <a:defRPr sz="8500">
                <a:solidFill>
                  <a:schemeClr val="tx1"/>
                </a:solidFill>
                <a:latin typeface="Trebuchet MS" panose="020B0603020202020204" pitchFamily="34" charset="0"/>
                <a:cs typeface="Arial" panose="020B0604020202020204" pitchFamily="34" charset="0"/>
              </a:defRPr>
            </a:lvl1pPr>
            <a:lvl2pPr marL="742950" indent="-285750" defTabSz="4321175" eaLnBrk="0" hangingPunct="0">
              <a:defRPr sz="8500">
                <a:solidFill>
                  <a:schemeClr val="tx1"/>
                </a:solidFill>
                <a:latin typeface="Trebuchet MS" panose="020B0603020202020204" pitchFamily="34" charset="0"/>
                <a:cs typeface="Arial" panose="020B0604020202020204" pitchFamily="34" charset="0"/>
              </a:defRPr>
            </a:lvl2pPr>
            <a:lvl3pPr marL="1143000" indent="-228600" defTabSz="4321175" eaLnBrk="0" hangingPunct="0">
              <a:defRPr sz="8500">
                <a:solidFill>
                  <a:schemeClr val="tx1"/>
                </a:solidFill>
                <a:latin typeface="Trebuchet MS" panose="020B0603020202020204" pitchFamily="34" charset="0"/>
                <a:cs typeface="Arial" panose="020B0604020202020204" pitchFamily="34" charset="0"/>
              </a:defRPr>
            </a:lvl3pPr>
            <a:lvl4pPr marL="1600200" indent="-228600" defTabSz="4321175" eaLnBrk="0" hangingPunct="0">
              <a:defRPr sz="8500">
                <a:solidFill>
                  <a:schemeClr val="tx1"/>
                </a:solidFill>
                <a:latin typeface="Trebuchet MS" panose="020B0603020202020204" pitchFamily="34" charset="0"/>
                <a:cs typeface="Arial" panose="020B0604020202020204" pitchFamily="34" charset="0"/>
              </a:defRPr>
            </a:lvl4pPr>
            <a:lvl5pPr marL="2057400" indent="-228600" defTabSz="4321175" eaLnBrk="0" hangingPunct="0">
              <a:defRPr sz="8500">
                <a:solidFill>
                  <a:schemeClr val="tx1"/>
                </a:solidFill>
                <a:latin typeface="Trebuchet MS" panose="020B0603020202020204" pitchFamily="34" charset="0"/>
                <a:cs typeface="Arial" panose="020B0604020202020204" pitchFamily="34" charset="0"/>
              </a:defRPr>
            </a:lvl5pPr>
            <a:lvl6pPr marL="2514600" indent="-228600" defTabSz="4321175" eaLnBrk="0" fontAlgn="base" hangingPunct="0">
              <a:spcBef>
                <a:spcPct val="0"/>
              </a:spcBef>
              <a:spcAft>
                <a:spcPct val="0"/>
              </a:spcAft>
              <a:defRPr sz="8500">
                <a:solidFill>
                  <a:schemeClr val="tx1"/>
                </a:solidFill>
                <a:latin typeface="Trebuchet MS" panose="020B0603020202020204" pitchFamily="34" charset="0"/>
                <a:cs typeface="Arial" panose="020B0604020202020204" pitchFamily="34" charset="0"/>
              </a:defRPr>
            </a:lvl6pPr>
            <a:lvl7pPr marL="2971800" indent="-228600" defTabSz="4321175" eaLnBrk="0" fontAlgn="base" hangingPunct="0">
              <a:spcBef>
                <a:spcPct val="0"/>
              </a:spcBef>
              <a:spcAft>
                <a:spcPct val="0"/>
              </a:spcAft>
              <a:defRPr sz="8500">
                <a:solidFill>
                  <a:schemeClr val="tx1"/>
                </a:solidFill>
                <a:latin typeface="Trebuchet MS" panose="020B0603020202020204" pitchFamily="34" charset="0"/>
                <a:cs typeface="Arial" panose="020B0604020202020204" pitchFamily="34" charset="0"/>
              </a:defRPr>
            </a:lvl7pPr>
            <a:lvl8pPr marL="3429000" indent="-228600" defTabSz="4321175" eaLnBrk="0" fontAlgn="base" hangingPunct="0">
              <a:spcBef>
                <a:spcPct val="0"/>
              </a:spcBef>
              <a:spcAft>
                <a:spcPct val="0"/>
              </a:spcAft>
              <a:defRPr sz="8500">
                <a:solidFill>
                  <a:schemeClr val="tx1"/>
                </a:solidFill>
                <a:latin typeface="Trebuchet MS" panose="020B0603020202020204" pitchFamily="34" charset="0"/>
                <a:cs typeface="Arial" panose="020B0604020202020204" pitchFamily="34" charset="0"/>
              </a:defRPr>
            </a:lvl8pPr>
            <a:lvl9pPr marL="3886200" indent="-228600" defTabSz="4321175" eaLnBrk="0" fontAlgn="base" hangingPunct="0">
              <a:spcBef>
                <a:spcPct val="0"/>
              </a:spcBef>
              <a:spcAft>
                <a:spcPct val="0"/>
              </a:spcAft>
              <a:defRPr sz="8500">
                <a:solidFill>
                  <a:schemeClr val="tx1"/>
                </a:solidFill>
                <a:latin typeface="Trebuchet MS" panose="020B0603020202020204" pitchFamily="34" charset="0"/>
                <a:cs typeface="Arial" panose="020B0604020202020204" pitchFamily="34" charset="0"/>
              </a:defRPr>
            </a:lvl9pPr>
          </a:lstStyle>
          <a:p>
            <a:pPr algn="ctr" eaLnBrk="1" hangingPunct="1"/>
            <a:r>
              <a:rPr lang="es-ES" altLang="ca-ES" sz="900" b="1" dirty="0">
                <a:solidFill>
                  <a:srgbClr val="FF0066"/>
                </a:solidFill>
              </a:rPr>
              <a:t>Introducción</a:t>
            </a:r>
          </a:p>
        </p:txBody>
      </p:sp>
      <p:sp>
        <p:nvSpPr>
          <p:cNvPr id="8" name="Text Box 7570">
            <a:extLst>
              <a:ext uri="{FF2B5EF4-FFF2-40B4-BE49-F238E27FC236}">
                <a16:creationId xmlns:a16="http://schemas.microsoft.com/office/drawing/2014/main" id="{2B9821BA-386E-0AF5-D79E-5CBAA80B7BF8}"/>
              </a:ext>
            </a:extLst>
          </p:cNvPr>
          <p:cNvSpPr txBox="1">
            <a:spLocks noChangeArrowheads="1"/>
          </p:cNvSpPr>
          <p:nvPr/>
        </p:nvSpPr>
        <p:spPr bwMode="auto">
          <a:xfrm>
            <a:off x="367007" y="1648654"/>
            <a:ext cx="4371975" cy="779059"/>
          </a:xfrm>
          <a:prstGeom prst="rect">
            <a:avLst/>
          </a:prstGeom>
          <a:noFill/>
          <a:ln w="19050">
            <a:solidFill>
              <a:schemeClr val="folHlink"/>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defTabSz="4321175" eaLnBrk="0" hangingPunct="0">
              <a:defRPr sz="8500">
                <a:solidFill>
                  <a:schemeClr val="tx1"/>
                </a:solidFill>
                <a:latin typeface="Trebuchet MS" panose="020B0603020202020204" pitchFamily="34" charset="0"/>
                <a:cs typeface="Arial" panose="020B0604020202020204" pitchFamily="34" charset="0"/>
              </a:defRPr>
            </a:lvl1pPr>
            <a:lvl2pPr marL="742950" indent="-285750" defTabSz="4321175" eaLnBrk="0" hangingPunct="0">
              <a:defRPr sz="8500">
                <a:solidFill>
                  <a:schemeClr val="tx1"/>
                </a:solidFill>
                <a:latin typeface="Trebuchet MS" panose="020B0603020202020204" pitchFamily="34" charset="0"/>
                <a:cs typeface="Arial" panose="020B0604020202020204" pitchFamily="34" charset="0"/>
              </a:defRPr>
            </a:lvl2pPr>
            <a:lvl3pPr marL="1143000" indent="-228600" defTabSz="4321175" eaLnBrk="0" hangingPunct="0">
              <a:defRPr sz="8500">
                <a:solidFill>
                  <a:schemeClr val="tx1"/>
                </a:solidFill>
                <a:latin typeface="Trebuchet MS" panose="020B0603020202020204" pitchFamily="34" charset="0"/>
                <a:cs typeface="Arial" panose="020B0604020202020204" pitchFamily="34" charset="0"/>
              </a:defRPr>
            </a:lvl3pPr>
            <a:lvl4pPr marL="1600200" indent="-228600" defTabSz="4321175" eaLnBrk="0" hangingPunct="0">
              <a:defRPr sz="8500">
                <a:solidFill>
                  <a:schemeClr val="tx1"/>
                </a:solidFill>
                <a:latin typeface="Trebuchet MS" panose="020B0603020202020204" pitchFamily="34" charset="0"/>
                <a:cs typeface="Arial" panose="020B0604020202020204" pitchFamily="34" charset="0"/>
              </a:defRPr>
            </a:lvl4pPr>
            <a:lvl5pPr marL="2057400" indent="-228600" defTabSz="4321175" eaLnBrk="0" hangingPunct="0">
              <a:defRPr sz="8500">
                <a:solidFill>
                  <a:schemeClr val="tx1"/>
                </a:solidFill>
                <a:latin typeface="Trebuchet MS" panose="020B0603020202020204" pitchFamily="34" charset="0"/>
                <a:cs typeface="Arial" panose="020B0604020202020204" pitchFamily="34" charset="0"/>
              </a:defRPr>
            </a:lvl5pPr>
            <a:lvl6pPr marL="2514600" indent="-228600" defTabSz="4321175" eaLnBrk="0" fontAlgn="base" hangingPunct="0">
              <a:spcBef>
                <a:spcPct val="0"/>
              </a:spcBef>
              <a:spcAft>
                <a:spcPct val="0"/>
              </a:spcAft>
              <a:defRPr sz="8500">
                <a:solidFill>
                  <a:schemeClr val="tx1"/>
                </a:solidFill>
                <a:latin typeface="Trebuchet MS" panose="020B0603020202020204" pitchFamily="34" charset="0"/>
                <a:cs typeface="Arial" panose="020B0604020202020204" pitchFamily="34" charset="0"/>
              </a:defRPr>
            </a:lvl6pPr>
            <a:lvl7pPr marL="2971800" indent="-228600" defTabSz="4321175" eaLnBrk="0" fontAlgn="base" hangingPunct="0">
              <a:spcBef>
                <a:spcPct val="0"/>
              </a:spcBef>
              <a:spcAft>
                <a:spcPct val="0"/>
              </a:spcAft>
              <a:defRPr sz="8500">
                <a:solidFill>
                  <a:schemeClr val="tx1"/>
                </a:solidFill>
                <a:latin typeface="Trebuchet MS" panose="020B0603020202020204" pitchFamily="34" charset="0"/>
                <a:cs typeface="Arial" panose="020B0604020202020204" pitchFamily="34" charset="0"/>
              </a:defRPr>
            </a:lvl7pPr>
            <a:lvl8pPr marL="3429000" indent="-228600" defTabSz="4321175" eaLnBrk="0" fontAlgn="base" hangingPunct="0">
              <a:spcBef>
                <a:spcPct val="0"/>
              </a:spcBef>
              <a:spcAft>
                <a:spcPct val="0"/>
              </a:spcAft>
              <a:defRPr sz="8500">
                <a:solidFill>
                  <a:schemeClr val="tx1"/>
                </a:solidFill>
                <a:latin typeface="Trebuchet MS" panose="020B0603020202020204" pitchFamily="34" charset="0"/>
                <a:cs typeface="Arial" panose="020B0604020202020204" pitchFamily="34" charset="0"/>
              </a:defRPr>
            </a:lvl8pPr>
            <a:lvl9pPr marL="3886200" indent="-228600" defTabSz="4321175" eaLnBrk="0" fontAlgn="base" hangingPunct="0">
              <a:spcBef>
                <a:spcPct val="0"/>
              </a:spcBef>
              <a:spcAft>
                <a:spcPct val="0"/>
              </a:spcAft>
              <a:defRPr sz="8500">
                <a:solidFill>
                  <a:schemeClr val="tx1"/>
                </a:solidFill>
                <a:latin typeface="Trebuchet MS" panose="020B0603020202020204" pitchFamily="34" charset="0"/>
                <a:cs typeface="Arial" panose="020B0604020202020204" pitchFamily="34" charset="0"/>
              </a:defRPr>
            </a:lvl9pPr>
          </a:lstStyle>
          <a:p>
            <a:pPr algn="just" eaLnBrk="1" hangingPunct="1">
              <a:spcBef>
                <a:spcPct val="50000"/>
              </a:spcBef>
            </a:pPr>
            <a:r>
              <a:rPr lang="es-ES_tradnl" sz="525" dirty="0"/>
              <a:t>El vínculo madre-bebé (VMB) se refiere a la relación temprana entre una madre y su bebé durante el primer año de vida, cuya principal característica es la respuesta emocional de la madre hacia su bebé (Brockington, 2011). </a:t>
            </a:r>
            <a:r>
              <a:rPr lang="es-ES" sz="525" dirty="0"/>
              <a:t>Las alteraciones en esta relación tienen implicaciones tanto en el neurodesarrollo del bebé como en el estado emocional materno. La detección precoz de estas alteraciones o trastornos resultan especialmente relevantes en contextos de psicopatología materna, al permitir identificar situaciones de riesgo e implementar intervenciones preventivas dirigidas ala díada. </a:t>
            </a:r>
          </a:p>
          <a:p>
            <a:pPr algn="just" eaLnBrk="1" hangingPunct="1">
              <a:spcBef>
                <a:spcPct val="50000"/>
              </a:spcBef>
            </a:pPr>
            <a:r>
              <a:rPr lang="en-GB" sz="525" b="1" dirty="0" err="1"/>
              <a:t>Objectivo</a:t>
            </a:r>
            <a:r>
              <a:rPr lang="en-GB" sz="525" b="1" dirty="0"/>
              <a:t>:</a:t>
            </a:r>
            <a:r>
              <a:rPr lang="es-ES" sz="525" dirty="0"/>
              <a:t>Describir la prevalencia y el tipo de trastorno del vínculo madre‑bebé en mujeres con trastorno mental atendidas en la Unidad de Salud Mental Perinatal (USMP) del Hospital </a:t>
            </a:r>
            <a:r>
              <a:rPr lang="es-ES" sz="525" dirty="0" err="1"/>
              <a:t>Clínic</a:t>
            </a:r>
            <a:r>
              <a:rPr lang="es-ES" sz="525" dirty="0"/>
              <a:t> Barcelona, y analizar la relación entre los diagnósticos psicopatológicos maternos y el vínculo materno‑infantil.</a:t>
            </a:r>
          </a:p>
        </p:txBody>
      </p:sp>
      <p:sp>
        <p:nvSpPr>
          <p:cNvPr id="12" name="Text Box 7556">
            <a:extLst>
              <a:ext uri="{FF2B5EF4-FFF2-40B4-BE49-F238E27FC236}">
                <a16:creationId xmlns:a16="http://schemas.microsoft.com/office/drawing/2014/main" id="{2CA8F848-DE44-B51A-7A6A-6BD5D9AD335A}"/>
              </a:ext>
            </a:extLst>
          </p:cNvPr>
          <p:cNvSpPr txBox="1">
            <a:spLocks noChangeArrowheads="1"/>
          </p:cNvSpPr>
          <p:nvPr/>
        </p:nvSpPr>
        <p:spPr bwMode="auto">
          <a:xfrm>
            <a:off x="385762" y="2697385"/>
            <a:ext cx="4371975" cy="415498"/>
          </a:xfrm>
          <a:prstGeom prst="rect">
            <a:avLst/>
          </a:prstGeom>
          <a:noFill/>
          <a:ln w="19050">
            <a:solidFill>
              <a:schemeClr val="folHlink"/>
            </a:solidFill>
            <a:miter lim="800000"/>
            <a:headEnd/>
            <a:tailEnd/>
          </a:ln>
          <a:extLst>
            <a:ext uri="{909E8E84-426E-40DD-AFC4-6F175D3DCCD1}">
              <a14:hiddenFill xmlns:a14="http://schemas.microsoft.com/office/drawing/2010/main">
                <a:solidFill>
                  <a:srgbClr val="FFFFFF"/>
                </a:solidFill>
              </a14:hiddenFill>
            </a:ext>
          </a:extLst>
        </p:spPr>
        <p:txBody>
          <a:bodyPr wrap="square" anchor="ctr">
            <a:spAutoFit/>
          </a:bodyPr>
          <a:lstStyle>
            <a:lvl1pPr defTabSz="4321175" eaLnBrk="0" hangingPunct="0">
              <a:defRPr sz="8500">
                <a:solidFill>
                  <a:schemeClr val="tx1"/>
                </a:solidFill>
                <a:latin typeface="Trebuchet MS" panose="020B0603020202020204" pitchFamily="34" charset="0"/>
                <a:cs typeface="Arial" panose="020B0604020202020204" pitchFamily="34" charset="0"/>
              </a:defRPr>
            </a:lvl1pPr>
            <a:lvl2pPr marL="742950" indent="-285750" defTabSz="4321175" eaLnBrk="0" hangingPunct="0">
              <a:defRPr sz="8500">
                <a:solidFill>
                  <a:schemeClr val="tx1"/>
                </a:solidFill>
                <a:latin typeface="Trebuchet MS" panose="020B0603020202020204" pitchFamily="34" charset="0"/>
                <a:cs typeface="Arial" panose="020B0604020202020204" pitchFamily="34" charset="0"/>
              </a:defRPr>
            </a:lvl2pPr>
            <a:lvl3pPr marL="1143000" indent="-228600" defTabSz="4321175" eaLnBrk="0" hangingPunct="0">
              <a:defRPr sz="8500">
                <a:solidFill>
                  <a:schemeClr val="tx1"/>
                </a:solidFill>
                <a:latin typeface="Trebuchet MS" panose="020B0603020202020204" pitchFamily="34" charset="0"/>
                <a:cs typeface="Arial" panose="020B0604020202020204" pitchFamily="34" charset="0"/>
              </a:defRPr>
            </a:lvl3pPr>
            <a:lvl4pPr marL="1600200" indent="-228600" defTabSz="4321175" eaLnBrk="0" hangingPunct="0">
              <a:defRPr sz="8500">
                <a:solidFill>
                  <a:schemeClr val="tx1"/>
                </a:solidFill>
                <a:latin typeface="Trebuchet MS" panose="020B0603020202020204" pitchFamily="34" charset="0"/>
                <a:cs typeface="Arial" panose="020B0604020202020204" pitchFamily="34" charset="0"/>
              </a:defRPr>
            </a:lvl4pPr>
            <a:lvl5pPr marL="2057400" indent="-228600" defTabSz="4321175" eaLnBrk="0" hangingPunct="0">
              <a:defRPr sz="8500">
                <a:solidFill>
                  <a:schemeClr val="tx1"/>
                </a:solidFill>
                <a:latin typeface="Trebuchet MS" panose="020B0603020202020204" pitchFamily="34" charset="0"/>
                <a:cs typeface="Arial" panose="020B0604020202020204" pitchFamily="34" charset="0"/>
              </a:defRPr>
            </a:lvl5pPr>
            <a:lvl6pPr marL="2514600" indent="-228600" defTabSz="4321175" eaLnBrk="0" fontAlgn="base" hangingPunct="0">
              <a:spcBef>
                <a:spcPct val="0"/>
              </a:spcBef>
              <a:spcAft>
                <a:spcPct val="0"/>
              </a:spcAft>
              <a:defRPr sz="8500">
                <a:solidFill>
                  <a:schemeClr val="tx1"/>
                </a:solidFill>
                <a:latin typeface="Trebuchet MS" panose="020B0603020202020204" pitchFamily="34" charset="0"/>
                <a:cs typeface="Arial" panose="020B0604020202020204" pitchFamily="34" charset="0"/>
              </a:defRPr>
            </a:lvl6pPr>
            <a:lvl7pPr marL="2971800" indent="-228600" defTabSz="4321175" eaLnBrk="0" fontAlgn="base" hangingPunct="0">
              <a:spcBef>
                <a:spcPct val="0"/>
              </a:spcBef>
              <a:spcAft>
                <a:spcPct val="0"/>
              </a:spcAft>
              <a:defRPr sz="8500">
                <a:solidFill>
                  <a:schemeClr val="tx1"/>
                </a:solidFill>
                <a:latin typeface="Trebuchet MS" panose="020B0603020202020204" pitchFamily="34" charset="0"/>
                <a:cs typeface="Arial" panose="020B0604020202020204" pitchFamily="34" charset="0"/>
              </a:defRPr>
            </a:lvl7pPr>
            <a:lvl8pPr marL="3429000" indent="-228600" defTabSz="4321175" eaLnBrk="0" fontAlgn="base" hangingPunct="0">
              <a:spcBef>
                <a:spcPct val="0"/>
              </a:spcBef>
              <a:spcAft>
                <a:spcPct val="0"/>
              </a:spcAft>
              <a:defRPr sz="8500">
                <a:solidFill>
                  <a:schemeClr val="tx1"/>
                </a:solidFill>
                <a:latin typeface="Trebuchet MS" panose="020B0603020202020204" pitchFamily="34" charset="0"/>
                <a:cs typeface="Arial" panose="020B0604020202020204" pitchFamily="34" charset="0"/>
              </a:defRPr>
            </a:lvl8pPr>
            <a:lvl9pPr marL="3886200" indent="-228600" defTabSz="4321175" eaLnBrk="0" fontAlgn="base" hangingPunct="0">
              <a:spcBef>
                <a:spcPct val="0"/>
              </a:spcBef>
              <a:spcAft>
                <a:spcPct val="0"/>
              </a:spcAft>
              <a:defRPr sz="8500">
                <a:solidFill>
                  <a:schemeClr val="tx1"/>
                </a:solidFill>
                <a:latin typeface="Trebuchet MS" panose="020B0603020202020204" pitchFamily="34" charset="0"/>
                <a:cs typeface="Arial" panose="020B0604020202020204" pitchFamily="34" charset="0"/>
              </a:defRPr>
            </a:lvl9pPr>
          </a:lstStyle>
          <a:p>
            <a:pPr algn="just" eaLnBrk="1" hangingPunct="1">
              <a:spcBef>
                <a:spcPct val="50000"/>
              </a:spcBef>
            </a:pPr>
            <a:r>
              <a:rPr lang="es-ES" sz="525" dirty="0"/>
              <a:t>Estudio observacional transversal. Se evaluaron 350 diadas atendidas en la USMP entre 2018 y 2021. Los trastornos mentales maternos fueron diagnosticados según criterios DSM-5. Para la evaluación del vínculo y la sintomatología depresiva se utilizaron los siguientes instrumentos: </a:t>
            </a:r>
            <a:r>
              <a:rPr lang="es-ES" sz="525" dirty="0" err="1"/>
              <a:t>Postpartum</a:t>
            </a:r>
            <a:r>
              <a:rPr lang="es-ES" sz="525" dirty="0"/>
              <a:t> </a:t>
            </a:r>
            <a:r>
              <a:rPr lang="es-ES" sz="525" dirty="0" err="1"/>
              <a:t>Bonding</a:t>
            </a:r>
            <a:r>
              <a:rPr lang="es-ES" sz="525" dirty="0"/>
              <a:t> </a:t>
            </a:r>
            <a:r>
              <a:rPr lang="es-ES" sz="525" dirty="0" err="1"/>
              <a:t>Questionnaire</a:t>
            </a:r>
            <a:r>
              <a:rPr lang="es-ES" sz="525" dirty="0"/>
              <a:t> (PBQ), la Stafford Interview </a:t>
            </a:r>
            <a:r>
              <a:rPr lang="es-ES" sz="525" dirty="0" err="1"/>
              <a:t>for</a:t>
            </a:r>
            <a:r>
              <a:rPr lang="es-ES" sz="525" dirty="0"/>
              <a:t> Maternal Mental Health (SI, sección 8, relación madre-bebé) y la Edinburgh Postnatal </a:t>
            </a:r>
            <a:r>
              <a:rPr lang="es-ES" sz="525" dirty="0" err="1"/>
              <a:t>Depression</a:t>
            </a:r>
            <a:r>
              <a:rPr lang="es-ES" sz="525" dirty="0"/>
              <a:t> Scale (EPDS). Se realizaron análisis descriptivos, correlacionales y regresión logística. </a:t>
            </a:r>
          </a:p>
        </p:txBody>
      </p:sp>
      <p:sp>
        <p:nvSpPr>
          <p:cNvPr id="13" name="AutoShape 7568">
            <a:extLst>
              <a:ext uri="{FF2B5EF4-FFF2-40B4-BE49-F238E27FC236}">
                <a16:creationId xmlns:a16="http://schemas.microsoft.com/office/drawing/2014/main" id="{92BC4C69-CF30-627E-9D70-D7331411A6D0}"/>
              </a:ext>
            </a:extLst>
          </p:cNvPr>
          <p:cNvSpPr>
            <a:spLocks noChangeArrowheads="1"/>
          </p:cNvSpPr>
          <p:nvPr/>
        </p:nvSpPr>
        <p:spPr bwMode="auto">
          <a:xfrm>
            <a:off x="1251689" y="2469276"/>
            <a:ext cx="2194736" cy="207535"/>
          </a:xfrm>
          <a:prstGeom prst="roundRect">
            <a:avLst>
              <a:gd name="adj" fmla="val 16667"/>
            </a:avLst>
          </a:prstGeom>
          <a:solidFill>
            <a:srgbClr val="99CC00">
              <a:alpha val="52940"/>
            </a:srgbClr>
          </a:solidFill>
          <a:ln w="9525">
            <a:solidFill>
              <a:srgbClr val="99CC00"/>
            </a:solidFill>
            <a:round/>
            <a:headEnd/>
            <a:tailEnd/>
          </a:ln>
        </p:spPr>
        <p:txBody>
          <a:bodyPr wrap="none" anchor="ctr"/>
          <a:lstStyle>
            <a:lvl1pPr defTabSz="4321175" eaLnBrk="0" hangingPunct="0">
              <a:defRPr sz="8500">
                <a:solidFill>
                  <a:schemeClr val="tx1"/>
                </a:solidFill>
                <a:latin typeface="Trebuchet MS" panose="020B0603020202020204" pitchFamily="34" charset="0"/>
                <a:cs typeface="Arial" panose="020B0604020202020204" pitchFamily="34" charset="0"/>
              </a:defRPr>
            </a:lvl1pPr>
            <a:lvl2pPr marL="742950" indent="-285750" defTabSz="4321175" eaLnBrk="0" hangingPunct="0">
              <a:defRPr sz="8500">
                <a:solidFill>
                  <a:schemeClr val="tx1"/>
                </a:solidFill>
                <a:latin typeface="Trebuchet MS" panose="020B0603020202020204" pitchFamily="34" charset="0"/>
                <a:cs typeface="Arial" panose="020B0604020202020204" pitchFamily="34" charset="0"/>
              </a:defRPr>
            </a:lvl2pPr>
            <a:lvl3pPr marL="1143000" indent="-228600" defTabSz="4321175" eaLnBrk="0" hangingPunct="0">
              <a:defRPr sz="8500">
                <a:solidFill>
                  <a:schemeClr val="tx1"/>
                </a:solidFill>
                <a:latin typeface="Trebuchet MS" panose="020B0603020202020204" pitchFamily="34" charset="0"/>
                <a:cs typeface="Arial" panose="020B0604020202020204" pitchFamily="34" charset="0"/>
              </a:defRPr>
            </a:lvl3pPr>
            <a:lvl4pPr marL="1600200" indent="-228600" defTabSz="4321175" eaLnBrk="0" hangingPunct="0">
              <a:defRPr sz="8500">
                <a:solidFill>
                  <a:schemeClr val="tx1"/>
                </a:solidFill>
                <a:latin typeface="Trebuchet MS" panose="020B0603020202020204" pitchFamily="34" charset="0"/>
                <a:cs typeface="Arial" panose="020B0604020202020204" pitchFamily="34" charset="0"/>
              </a:defRPr>
            </a:lvl4pPr>
            <a:lvl5pPr marL="2057400" indent="-228600" defTabSz="4321175" eaLnBrk="0" hangingPunct="0">
              <a:defRPr sz="8500">
                <a:solidFill>
                  <a:schemeClr val="tx1"/>
                </a:solidFill>
                <a:latin typeface="Trebuchet MS" panose="020B0603020202020204" pitchFamily="34" charset="0"/>
                <a:cs typeface="Arial" panose="020B0604020202020204" pitchFamily="34" charset="0"/>
              </a:defRPr>
            </a:lvl5pPr>
            <a:lvl6pPr marL="2514600" indent="-228600" defTabSz="4321175" eaLnBrk="0" fontAlgn="base" hangingPunct="0">
              <a:spcBef>
                <a:spcPct val="0"/>
              </a:spcBef>
              <a:spcAft>
                <a:spcPct val="0"/>
              </a:spcAft>
              <a:defRPr sz="8500">
                <a:solidFill>
                  <a:schemeClr val="tx1"/>
                </a:solidFill>
                <a:latin typeface="Trebuchet MS" panose="020B0603020202020204" pitchFamily="34" charset="0"/>
                <a:cs typeface="Arial" panose="020B0604020202020204" pitchFamily="34" charset="0"/>
              </a:defRPr>
            </a:lvl6pPr>
            <a:lvl7pPr marL="2971800" indent="-228600" defTabSz="4321175" eaLnBrk="0" fontAlgn="base" hangingPunct="0">
              <a:spcBef>
                <a:spcPct val="0"/>
              </a:spcBef>
              <a:spcAft>
                <a:spcPct val="0"/>
              </a:spcAft>
              <a:defRPr sz="8500">
                <a:solidFill>
                  <a:schemeClr val="tx1"/>
                </a:solidFill>
                <a:latin typeface="Trebuchet MS" panose="020B0603020202020204" pitchFamily="34" charset="0"/>
                <a:cs typeface="Arial" panose="020B0604020202020204" pitchFamily="34" charset="0"/>
              </a:defRPr>
            </a:lvl7pPr>
            <a:lvl8pPr marL="3429000" indent="-228600" defTabSz="4321175" eaLnBrk="0" fontAlgn="base" hangingPunct="0">
              <a:spcBef>
                <a:spcPct val="0"/>
              </a:spcBef>
              <a:spcAft>
                <a:spcPct val="0"/>
              </a:spcAft>
              <a:defRPr sz="8500">
                <a:solidFill>
                  <a:schemeClr val="tx1"/>
                </a:solidFill>
                <a:latin typeface="Trebuchet MS" panose="020B0603020202020204" pitchFamily="34" charset="0"/>
                <a:cs typeface="Arial" panose="020B0604020202020204" pitchFamily="34" charset="0"/>
              </a:defRPr>
            </a:lvl8pPr>
            <a:lvl9pPr marL="3886200" indent="-228600" defTabSz="4321175" eaLnBrk="0" fontAlgn="base" hangingPunct="0">
              <a:spcBef>
                <a:spcPct val="0"/>
              </a:spcBef>
              <a:spcAft>
                <a:spcPct val="0"/>
              </a:spcAft>
              <a:defRPr sz="8500">
                <a:solidFill>
                  <a:schemeClr val="tx1"/>
                </a:solidFill>
                <a:latin typeface="Trebuchet MS" panose="020B0603020202020204" pitchFamily="34" charset="0"/>
                <a:cs typeface="Arial" panose="020B0604020202020204" pitchFamily="34" charset="0"/>
              </a:defRPr>
            </a:lvl9pPr>
          </a:lstStyle>
          <a:p>
            <a:pPr algn="ctr" eaLnBrk="1" hangingPunct="1"/>
            <a:r>
              <a:rPr lang="es-ES" altLang="ca-ES" sz="900" b="1" dirty="0">
                <a:solidFill>
                  <a:srgbClr val="FF0066"/>
                </a:solidFill>
              </a:rPr>
              <a:t>Método</a:t>
            </a:r>
          </a:p>
        </p:txBody>
      </p:sp>
      <p:pic>
        <p:nvPicPr>
          <p:cNvPr id="17" name="32 Imagen">
            <a:extLst>
              <a:ext uri="{FF2B5EF4-FFF2-40B4-BE49-F238E27FC236}">
                <a16:creationId xmlns:a16="http://schemas.microsoft.com/office/drawing/2014/main" id="{3BD50E3B-FD2B-E3F3-34E2-2D8E72077806}"/>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78729" y="127575"/>
            <a:ext cx="838200" cy="375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Imagen 8">
            <a:extLst>
              <a:ext uri="{FF2B5EF4-FFF2-40B4-BE49-F238E27FC236}">
                <a16:creationId xmlns:a16="http://schemas.microsoft.com/office/drawing/2014/main" id="{C96ECEF8-222B-2782-C9F9-19DC13610429}"/>
              </a:ext>
            </a:extLst>
          </p:cNvPr>
          <p:cNvPicPr/>
          <p:nvPr/>
        </p:nvPicPr>
        <p:blipFill>
          <a:blip r:embed="rId3" cstate="print"/>
          <a:stretch>
            <a:fillRect/>
          </a:stretch>
        </p:blipFill>
        <p:spPr>
          <a:xfrm>
            <a:off x="190500" y="5376"/>
            <a:ext cx="1210149" cy="565631"/>
          </a:xfrm>
          <a:prstGeom prst="rect">
            <a:avLst/>
          </a:prstGeom>
        </p:spPr>
      </p:pic>
      <p:sp>
        <p:nvSpPr>
          <p:cNvPr id="23" name="AutoShape 7568">
            <a:extLst>
              <a:ext uri="{FF2B5EF4-FFF2-40B4-BE49-F238E27FC236}">
                <a16:creationId xmlns:a16="http://schemas.microsoft.com/office/drawing/2014/main" id="{9796D014-15B0-0136-73FD-6BD0951A3ED1}"/>
              </a:ext>
            </a:extLst>
          </p:cNvPr>
          <p:cNvSpPr>
            <a:spLocks noChangeArrowheads="1"/>
          </p:cNvSpPr>
          <p:nvPr/>
        </p:nvSpPr>
        <p:spPr bwMode="auto">
          <a:xfrm>
            <a:off x="1964856" y="7592708"/>
            <a:ext cx="1063276" cy="240800"/>
          </a:xfrm>
          <a:prstGeom prst="roundRect">
            <a:avLst>
              <a:gd name="adj" fmla="val 16667"/>
            </a:avLst>
          </a:prstGeom>
          <a:solidFill>
            <a:srgbClr val="99CC00">
              <a:alpha val="52940"/>
            </a:srgbClr>
          </a:solidFill>
          <a:ln w="9525">
            <a:solidFill>
              <a:srgbClr val="99CC00"/>
            </a:solidFill>
            <a:round/>
            <a:headEnd/>
            <a:tailEnd/>
          </a:ln>
        </p:spPr>
        <p:txBody>
          <a:bodyPr wrap="none" anchor="ctr"/>
          <a:lstStyle>
            <a:lvl1pPr defTabSz="4321175" eaLnBrk="0" hangingPunct="0">
              <a:defRPr sz="8500">
                <a:solidFill>
                  <a:schemeClr val="tx1"/>
                </a:solidFill>
                <a:latin typeface="Trebuchet MS" panose="020B0603020202020204" pitchFamily="34" charset="0"/>
                <a:cs typeface="Arial" panose="020B0604020202020204" pitchFamily="34" charset="0"/>
              </a:defRPr>
            </a:lvl1pPr>
            <a:lvl2pPr marL="742950" indent="-285750" defTabSz="4321175" eaLnBrk="0" hangingPunct="0">
              <a:defRPr sz="8500">
                <a:solidFill>
                  <a:schemeClr val="tx1"/>
                </a:solidFill>
                <a:latin typeface="Trebuchet MS" panose="020B0603020202020204" pitchFamily="34" charset="0"/>
                <a:cs typeface="Arial" panose="020B0604020202020204" pitchFamily="34" charset="0"/>
              </a:defRPr>
            </a:lvl2pPr>
            <a:lvl3pPr marL="1143000" indent="-228600" defTabSz="4321175" eaLnBrk="0" hangingPunct="0">
              <a:defRPr sz="8500">
                <a:solidFill>
                  <a:schemeClr val="tx1"/>
                </a:solidFill>
                <a:latin typeface="Trebuchet MS" panose="020B0603020202020204" pitchFamily="34" charset="0"/>
                <a:cs typeface="Arial" panose="020B0604020202020204" pitchFamily="34" charset="0"/>
              </a:defRPr>
            </a:lvl3pPr>
            <a:lvl4pPr marL="1600200" indent="-228600" defTabSz="4321175" eaLnBrk="0" hangingPunct="0">
              <a:defRPr sz="8500">
                <a:solidFill>
                  <a:schemeClr val="tx1"/>
                </a:solidFill>
                <a:latin typeface="Trebuchet MS" panose="020B0603020202020204" pitchFamily="34" charset="0"/>
                <a:cs typeface="Arial" panose="020B0604020202020204" pitchFamily="34" charset="0"/>
              </a:defRPr>
            </a:lvl4pPr>
            <a:lvl5pPr marL="2057400" indent="-228600" defTabSz="4321175" eaLnBrk="0" hangingPunct="0">
              <a:defRPr sz="8500">
                <a:solidFill>
                  <a:schemeClr val="tx1"/>
                </a:solidFill>
                <a:latin typeface="Trebuchet MS" panose="020B0603020202020204" pitchFamily="34" charset="0"/>
                <a:cs typeface="Arial" panose="020B0604020202020204" pitchFamily="34" charset="0"/>
              </a:defRPr>
            </a:lvl5pPr>
            <a:lvl6pPr marL="2514600" indent="-228600" defTabSz="4321175" eaLnBrk="0" fontAlgn="base" hangingPunct="0">
              <a:spcBef>
                <a:spcPct val="0"/>
              </a:spcBef>
              <a:spcAft>
                <a:spcPct val="0"/>
              </a:spcAft>
              <a:defRPr sz="8500">
                <a:solidFill>
                  <a:schemeClr val="tx1"/>
                </a:solidFill>
                <a:latin typeface="Trebuchet MS" panose="020B0603020202020204" pitchFamily="34" charset="0"/>
                <a:cs typeface="Arial" panose="020B0604020202020204" pitchFamily="34" charset="0"/>
              </a:defRPr>
            </a:lvl6pPr>
            <a:lvl7pPr marL="2971800" indent="-228600" defTabSz="4321175" eaLnBrk="0" fontAlgn="base" hangingPunct="0">
              <a:spcBef>
                <a:spcPct val="0"/>
              </a:spcBef>
              <a:spcAft>
                <a:spcPct val="0"/>
              </a:spcAft>
              <a:defRPr sz="8500">
                <a:solidFill>
                  <a:schemeClr val="tx1"/>
                </a:solidFill>
                <a:latin typeface="Trebuchet MS" panose="020B0603020202020204" pitchFamily="34" charset="0"/>
                <a:cs typeface="Arial" panose="020B0604020202020204" pitchFamily="34" charset="0"/>
              </a:defRPr>
            </a:lvl7pPr>
            <a:lvl8pPr marL="3429000" indent="-228600" defTabSz="4321175" eaLnBrk="0" fontAlgn="base" hangingPunct="0">
              <a:spcBef>
                <a:spcPct val="0"/>
              </a:spcBef>
              <a:spcAft>
                <a:spcPct val="0"/>
              </a:spcAft>
              <a:defRPr sz="8500">
                <a:solidFill>
                  <a:schemeClr val="tx1"/>
                </a:solidFill>
                <a:latin typeface="Trebuchet MS" panose="020B0603020202020204" pitchFamily="34" charset="0"/>
                <a:cs typeface="Arial" panose="020B0604020202020204" pitchFamily="34" charset="0"/>
              </a:defRPr>
            </a:lvl8pPr>
            <a:lvl9pPr marL="3886200" indent="-228600" defTabSz="4321175" eaLnBrk="0" fontAlgn="base" hangingPunct="0">
              <a:spcBef>
                <a:spcPct val="0"/>
              </a:spcBef>
              <a:spcAft>
                <a:spcPct val="0"/>
              </a:spcAft>
              <a:defRPr sz="8500">
                <a:solidFill>
                  <a:schemeClr val="tx1"/>
                </a:solidFill>
                <a:latin typeface="Trebuchet MS" panose="020B0603020202020204" pitchFamily="34" charset="0"/>
                <a:cs typeface="Arial" panose="020B0604020202020204" pitchFamily="34" charset="0"/>
              </a:defRPr>
            </a:lvl9pPr>
          </a:lstStyle>
          <a:p>
            <a:pPr algn="ctr" eaLnBrk="1" hangingPunct="1"/>
            <a:r>
              <a:rPr lang="es-ES" altLang="ca-ES" sz="900" b="1" dirty="0">
                <a:solidFill>
                  <a:srgbClr val="FF0066"/>
                </a:solidFill>
              </a:rPr>
              <a:t>Conclusiones</a:t>
            </a:r>
          </a:p>
        </p:txBody>
      </p:sp>
      <p:sp>
        <p:nvSpPr>
          <p:cNvPr id="25" name="Text Box 7556">
            <a:extLst>
              <a:ext uri="{FF2B5EF4-FFF2-40B4-BE49-F238E27FC236}">
                <a16:creationId xmlns:a16="http://schemas.microsoft.com/office/drawing/2014/main" id="{62C055CB-061E-0A28-9A7A-32A660834971}"/>
              </a:ext>
            </a:extLst>
          </p:cNvPr>
          <p:cNvSpPr txBox="1">
            <a:spLocks noChangeArrowheads="1"/>
          </p:cNvSpPr>
          <p:nvPr/>
        </p:nvSpPr>
        <p:spPr bwMode="auto">
          <a:xfrm>
            <a:off x="334735" y="7861287"/>
            <a:ext cx="4452257" cy="415498"/>
          </a:xfrm>
          <a:prstGeom prst="rect">
            <a:avLst/>
          </a:prstGeom>
          <a:solidFill>
            <a:srgbClr val="FFE1FF"/>
          </a:solidFill>
          <a:ln w="19050">
            <a:solidFill>
              <a:schemeClr val="folHlink"/>
            </a:solidFill>
            <a:miter lim="800000"/>
            <a:headEnd/>
            <a:tailEnd/>
          </a:ln>
        </p:spPr>
        <p:txBody>
          <a:bodyPr wrap="square" anchor="ctr">
            <a:spAutoFit/>
          </a:bodyPr>
          <a:lstStyle>
            <a:lvl1pPr defTabSz="4321175" eaLnBrk="0" hangingPunct="0">
              <a:defRPr sz="8500">
                <a:solidFill>
                  <a:schemeClr val="tx1"/>
                </a:solidFill>
                <a:latin typeface="Trebuchet MS" panose="020B0603020202020204" pitchFamily="34" charset="0"/>
                <a:cs typeface="Arial" panose="020B0604020202020204" pitchFamily="34" charset="0"/>
              </a:defRPr>
            </a:lvl1pPr>
            <a:lvl2pPr marL="742950" indent="-285750" defTabSz="4321175" eaLnBrk="0" hangingPunct="0">
              <a:defRPr sz="8500">
                <a:solidFill>
                  <a:schemeClr val="tx1"/>
                </a:solidFill>
                <a:latin typeface="Trebuchet MS" panose="020B0603020202020204" pitchFamily="34" charset="0"/>
                <a:cs typeface="Arial" panose="020B0604020202020204" pitchFamily="34" charset="0"/>
              </a:defRPr>
            </a:lvl2pPr>
            <a:lvl3pPr marL="1143000" indent="-228600" defTabSz="4321175" eaLnBrk="0" hangingPunct="0">
              <a:defRPr sz="8500">
                <a:solidFill>
                  <a:schemeClr val="tx1"/>
                </a:solidFill>
                <a:latin typeface="Trebuchet MS" panose="020B0603020202020204" pitchFamily="34" charset="0"/>
                <a:cs typeface="Arial" panose="020B0604020202020204" pitchFamily="34" charset="0"/>
              </a:defRPr>
            </a:lvl3pPr>
            <a:lvl4pPr marL="1600200" indent="-228600" defTabSz="4321175" eaLnBrk="0" hangingPunct="0">
              <a:defRPr sz="8500">
                <a:solidFill>
                  <a:schemeClr val="tx1"/>
                </a:solidFill>
                <a:latin typeface="Trebuchet MS" panose="020B0603020202020204" pitchFamily="34" charset="0"/>
                <a:cs typeface="Arial" panose="020B0604020202020204" pitchFamily="34" charset="0"/>
              </a:defRPr>
            </a:lvl4pPr>
            <a:lvl5pPr marL="2057400" indent="-228600" defTabSz="4321175" eaLnBrk="0" hangingPunct="0">
              <a:defRPr sz="8500">
                <a:solidFill>
                  <a:schemeClr val="tx1"/>
                </a:solidFill>
                <a:latin typeface="Trebuchet MS" panose="020B0603020202020204" pitchFamily="34" charset="0"/>
                <a:cs typeface="Arial" panose="020B0604020202020204" pitchFamily="34" charset="0"/>
              </a:defRPr>
            </a:lvl5pPr>
            <a:lvl6pPr marL="2514600" indent="-228600" defTabSz="4321175" eaLnBrk="0" fontAlgn="base" hangingPunct="0">
              <a:spcBef>
                <a:spcPct val="0"/>
              </a:spcBef>
              <a:spcAft>
                <a:spcPct val="0"/>
              </a:spcAft>
              <a:defRPr sz="8500">
                <a:solidFill>
                  <a:schemeClr val="tx1"/>
                </a:solidFill>
                <a:latin typeface="Trebuchet MS" panose="020B0603020202020204" pitchFamily="34" charset="0"/>
                <a:cs typeface="Arial" panose="020B0604020202020204" pitchFamily="34" charset="0"/>
              </a:defRPr>
            </a:lvl6pPr>
            <a:lvl7pPr marL="2971800" indent="-228600" defTabSz="4321175" eaLnBrk="0" fontAlgn="base" hangingPunct="0">
              <a:spcBef>
                <a:spcPct val="0"/>
              </a:spcBef>
              <a:spcAft>
                <a:spcPct val="0"/>
              </a:spcAft>
              <a:defRPr sz="8500">
                <a:solidFill>
                  <a:schemeClr val="tx1"/>
                </a:solidFill>
                <a:latin typeface="Trebuchet MS" panose="020B0603020202020204" pitchFamily="34" charset="0"/>
                <a:cs typeface="Arial" panose="020B0604020202020204" pitchFamily="34" charset="0"/>
              </a:defRPr>
            </a:lvl7pPr>
            <a:lvl8pPr marL="3429000" indent="-228600" defTabSz="4321175" eaLnBrk="0" fontAlgn="base" hangingPunct="0">
              <a:spcBef>
                <a:spcPct val="0"/>
              </a:spcBef>
              <a:spcAft>
                <a:spcPct val="0"/>
              </a:spcAft>
              <a:defRPr sz="8500">
                <a:solidFill>
                  <a:schemeClr val="tx1"/>
                </a:solidFill>
                <a:latin typeface="Trebuchet MS" panose="020B0603020202020204" pitchFamily="34" charset="0"/>
                <a:cs typeface="Arial" panose="020B0604020202020204" pitchFamily="34" charset="0"/>
              </a:defRPr>
            </a:lvl8pPr>
            <a:lvl9pPr marL="3886200" indent="-228600" defTabSz="4321175" eaLnBrk="0" fontAlgn="base" hangingPunct="0">
              <a:spcBef>
                <a:spcPct val="0"/>
              </a:spcBef>
              <a:spcAft>
                <a:spcPct val="0"/>
              </a:spcAft>
              <a:defRPr sz="8500">
                <a:solidFill>
                  <a:schemeClr val="tx1"/>
                </a:solidFill>
                <a:latin typeface="Trebuchet MS" panose="020B0603020202020204" pitchFamily="34" charset="0"/>
                <a:cs typeface="Arial" panose="020B0604020202020204" pitchFamily="34" charset="0"/>
              </a:defRPr>
            </a:lvl9pPr>
          </a:lstStyle>
          <a:p>
            <a:pPr marL="107156" indent="-107156" fontAlgn="t">
              <a:buFont typeface="Wingdings" panose="05000000000000000000" pitchFamily="2" charset="2"/>
              <a:buChar char="ü"/>
            </a:pPr>
            <a:r>
              <a:rPr lang="es-ES" sz="525" dirty="0">
                <a:latin typeface="+mn-lt"/>
              </a:rPr>
              <a:t>Los trastornos del vínculo afectaron a más de un tercio de las madres atendidas en la USMP. </a:t>
            </a:r>
          </a:p>
          <a:p>
            <a:pPr marL="107156" indent="-107156" fontAlgn="t">
              <a:buFont typeface="Wingdings" panose="05000000000000000000" pitchFamily="2" charset="2"/>
              <a:buChar char="ü"/>
            </a:pPr>
            <a:r>
              <a:rPr lang="es-ES" sz="525" dirty="0">
                <a:latin typeface="+mn-lt"/>
              </a:rPr>
              <a:t>La sintomatología depresiva y el diagnóstico de depresión posparto se asociaron significativamente con la presencia de trastornos del vínculo.</a:t>
            </a:r>
          </a:p>
          <a:p>
            <a:pPr marL="107156" indent="-107156" fontAlgn="t">
              <a:buFont typeface="Wingdings" panose="05000000000000000000" pitchFamily="2" charset="2"/>
              <a:buChar char="ü"/>
            </a:pPr>
            <a:r>
              <a:rPr lang="es-ES" sz="525" dirty="0">
                <a:latin typeface="+mn-lt"/>
              </a:rPr>
              <a:t>La evaluación sistemática del VMB debería incorporarse en las unidades de salud mental perinatal. Detectar dificultades tempranas permite implementar intervenciones de mejora vincular con impacto positivo tanto en la salud materna como en la del bebé. </a:t>
            </a:r>
          </a:p>
        </p:txBody>
      </p:sp>
      <p:sp>
        <p:nvSpPr>
          <p:cNvPr id="40" name="AutoShape 7568">
            <a:extLst>
              <a:ext uri="{FF2B5EF4-FFF2-40B4-BE49-F238E27FC236}">
                <a16:creationId xmlns:a16="http://schemas.microsoft.com/office/drawing/2014/main" id="{445CC289-097A-8F54-99CD-E971E56C6FAB}"/>
              </a:ext>
            </a:extLst>
          </p:cNvPr>
          <p:cNvSpPr>
            <a:spLocks noChangeArrowheads="1"/>
          </p:cNvSpPr>
          <p:nvPr/>
        </p:nvSpPr>
        <p:spPr bwMode="auto">
          <a:xfrm>
            <a:off x="1697971" y="3167787"/>
            <a:ext cx="1403284" cy="186566"/>
          </a:xfrm>
          <a:prstGeom prst="roundRect">
            <a:avLst>
              <a:gd name="adj" fmla="val 16667"/>
            </a:avLst>
          </a:prstGeom>
          <a:solidFill>
            <a:srgbClr val="99CC00">
              <a:alpha val="52940"/>
            </a:srgbClr>
          </a:solidFill>
          <a:ln w="9525">
            <a:solidFill>
              <a:srgbClr val="99CC00"/>
            </a:solidFill>
            <a:round/>
            <a:headEnd/>
            <a:tailEnd/>
          </a:ln>
        </p:spPr>
        <p:txBody>
          <a:bodyPr wrap="none" anchor="ctr"/>
          <a:lstStyle>
            <a:lvl1pPr defTabSz="4321175" eaLnBrk="0" hangingPunct="0">
              <a:defRPr sz="8500">
                <a:solidFill>
                  <a:schemeClr val="tx1"/>
                </a:solidFill>
                <a:latin typeface="Trebuchet MS" panose="020B0603020202020204" pitchFamily="34" charset="0"/>
                <a:cs typeface="Arial" panose="020B0604020202020204" pitchFamily="34" charset="0"/>
              </a:defRPr>
            </a:lvl1pPr>
            <a:lvl2pPr marL="742950" indent="-285750" defTabSz="4321175" eaLnBrk="0" hangingPunct="0">
              <a:defRPr sz="8500">
                <a:solidFill>
                  <a:schemeClr val="tx1"/>
                </a:solidFill>
                <a:latin typeface="Trebuchet MS" panose="020B0603020202020204" pitchFamily="34" charset="0"/>
                <a:cs typeface="Arial" panose="020B0604020202020204" pitchFamily="34" charset="0"/>
              </a:defRPr>
            </a:lvl2pPr>
            <a:lvl3pPr marL="1143000" indent="-228600" defTabSz="4321175" eaLnBrk="0" hangingPunct="0">
              <a:defRPr sz="8500">
                <a:solidFill>
                  <a:schemeClr val="tx1"/>
                </a:solidFill>
                <a:latin typeface="Trebuchet MS" panose="020B0603020202020204" pitchFamily="34" charset="0"/>
                <a:cs typeface="Arial" panose="020B0604020202020204" pitchFamily="34" charset="0"/>
              </a:defRPr>
            </a:lvl3pPr>
            <a:lvl4pPr marL="1600200" indent="-228600" defTabSz="4321175" eaLnBrk="0" hangingPunct="0">
              <a:defRPr sz="8500">
                <a:solidFill>
                  <a:schemeClr val="tx1"/>
                </a:solidFill>
                <a:latin typeface="Trebuchet MS" panose="020B0603020202020204" pitchFamily="34" charset="0"/>
                <a:cs typeface="Arial" panose="020B0604020202020204" pitchFamily="34" charset="0"/>
              </a:defRPr>
            </a:lvl4pPr>
            <a:lvl5pPr marL="2057400" indent="-228600" defTabSz="4321175" eaLnBrk="0" hangingPunct="0">
              <a:defRPr sz="8500">
                <a:solidFill>
                  <a:schemeClr val="tx1"/>
                </a:solidFill>
                <a:latin typeface="Trebuchet MS" panose="020B0603020202020204" pitchFamily="34" charset="0"/>
                <a:cs typeface="Arial" panose="020B0604020202020204" pitchFamily="34" charset="0"/>
              </a:defRPr>
            </a:lvl5pPr>
            <a:lvl6pPr marL="2514600" indent="-228600" defTabSz="4321175" eaLnBrk="0" fontAlgn="base" hangingPunct="0">
              <a:spcBef>
                <a:spcPct val="0"/>
              </a:spcBef>
              <a:spcAft>
                <a:spcPct val="0"/>
              </a:spcAft>
              <a:defRPr sz="8500">
                <a:solidFill>
                  <a:schemeClr val="tx1"/>
                </a:solidFill>
                <a:latin typeface="Trebuchet MS" panose="020B0603020202020204" pitchFamily="34" charset="0"/>
                <a:cs typeface="Arial" panose="020B0604020202020204" pitchFamily="34" charset="0"/>
              </a:defRPr>
            </a:lvl6pPr>
            <a:lvl7pPr marL="2971800" indent="-228600" defTabSz="4321175" eaLnBrk="0" fontAlgn="base" hangingPunct="0">
              <a:spcBef>
                <a:spcPct val="0"/>
              </a:spcBef>
              <a:spcAft>
                <a:spcPct val="0"/>
              </a:spcAft>
              <a:defRPr sz="8500">
                <a:solidFill>
                  <a:schemeClr val="tx1"/>
                </a:solidFill>
                <a:latin typeface="Trebuchet MS" panose="020B0603020202020204" pitchFamily="34" charset="0"/>
                <a:cs typeface="Arial" panose="020B0604020202020204" pitchFamily="34" charset="0"/>
              </a:defRPr>
            </a:lvl7pPr>
            <a:lvl8pPr marL="3429000" indent="-228600" defTabSz="4321175" eaLnBrk="0" fontAlgn="base" hangingPunct="0">
              <a:spcBef>
                <a:spcPct val="0"/>
              </a:spcBef>
              <a:spcAft>
                <a:spcPct val="0"/>
              </a:spcAft>
              <a:defRPr sz="8500">
                <a:solidFill>
                  <a:schemeClr val="tx1"/>
                </a:solidFill>
                <a:latin typeface="Trebuchet MS" panose="020B0603020202020204" pitchFamily="34" charset="0"/>
                <a:cs typeface="Arial" panose="020B0604020202020204" pitchFamily="34" charset="0"/>
              </a:defRPr>
            </a:lvl8pPr>
            <a:lvl9pPr marL="3886200" indent="-228600" defTabSz="4321175" eaLnBrk="0" fontAlgn="base" hangingPunct="0">
              <a:spcBef>
                <a:spcPct val="0"/>
              </a:spcBef>
              <a:spcAft>
                <a:spcPct val="0"/>
              </a:spcAft>
              <a:defRPr sz="8500">
                <a:solidFill>
                  <a:schemeClr val="tx1"/>
                </a:solidFill>
                <a:latin typeface="Trebuchet MS" panose="020B0603020202020204" pitchFamily="34" charset="0"/>
                <a:cs typeface="Arial" panose="020B0604020202020204" pitchFamily="34" charset="0"/>
              </a:defRPr>
            </a:lvl9pPr>
          </a:lstStyle>
          <a:p>
            <a:pPr algn="ctr" eaLnBrk="1" hangingPunct="1"/>
            <a:r>
              <a:rPr lang="es-ES" altLang="ca-ES" sz="900" b="1" dirty="0">
                <a:solidFill>
                  <a:srgbClr val="FF0066"/>
                </a:solidFill>
              </a:rPr>
              <a:t>Resultados</a:t>
            </a:r>
          </a:p>
        </p:txBody>
      </p:sp>
      <p:graphicFrame>
        <p:nvGraphicFramePr>
          <p:cNvPr id="41" name="30 Tabla">
            <a:extLst>
              <a:ext uri="{FF2B5EF4-FFF2-40B4-BE49-F238E27FC236}">
                <a16:creationId xmlns:a16="http://schemas.microsoft.com/office/drawing/2014/main" id="{1EA8ADEC-6CDA-8C00-508F-82E2921F1BE1}"/>
              </a:ext>
            </a:extLst>
          </p:cNvPr>
          <p:cNvGraphicFramePr>
            <a:graphicFrameLocks noGrp="1"/>
          </p:cNvGraphicFramePr>
          <p:nvPr>
            <p:extLst>
              <p:ext uri="{D42A27DB-BD31-4B8C-83A1-F6EECF244321}">
                <p14:modId xmlns:p14="http://schemas.microsoft.com/office/powerpoint/2010/main" val="2619084858"/>
              </p:ext>
            </p:extLst>
          </p:nvPr>
        </p:nvGraphicFramePr>
        <p:xfrm>
          <a:off x="358601" y="3377402"/>
          <a:ext cx="4399136" cy="631526"/>
        </p:xfrm>
        <a:graphic>
          <a:graphicData uri="http://schemas.openxmlformats.org/drawingml/2006/table">
            <a:tbl>
              <a:tblPr/>
              <a:tblGrid>
                <a:gridCol w="4399136">
                  <a:extLst>
                    <a:ext uri="{9D8B030D-6E8A-4147-A177-3AD203B41FA5}">
                      <a16:colId xmlns:a16="http://schemas.microsoft.com/office/drawing/2014/main" val="20000"/>
                    </a:ext>
                  </a:extLst>
                </a:gridCol>
              </a:tblGrid>
              <a:tr h="631526">
                <a:tc>
                  <a:txBody>
                    <a:bodyPr/>
                    <a:lstStyle/>
                    <a:p>
                      <a:r>
                        <a:rPr lang="es-ES" sz="600" b="1" kern="1200" dirty="0">
                          <a:solidFill>
                            <a:schemeClr val="bg1"/>
                          </a:solidFill>
                          <a:latin typeface="Trebuchet MS" panose="020B0603020202020204" pitchFamily="34" charset="0"/>
                          <a:ea typeface="Calibri"/>
                          <a:cs typeface="Times New Roman"/>
                        </a:rPr>
                        <a:t>La prevalencia de alteraciones del vínculo en la USMP fue del 43,6% (PBQ) y la de trastornos del vínculo 33,1% (SI). El trastorno del vínculo más prevalente fue el trastorno por retraso, pérdida o ambivalencia de la respuesta emocional materna (16,9%). </a:t>
                      </a:r>
                    </a:p>
                    <a:p>
                      <a:pPr marL="0" marR="0" lvl="0" indent="0" algn="l" defTabSz="1371600" rtl="0" eaLnBrk="1" fontAlgn="auto" latinLnBrk="0" hangingPunct="1">
                        <a:lnSpc>
                          <a:spcPct val="100000"/>
                        </a:lnSpc>
                        <a:spcBef>
                          <a:spcPts val="0"/>
                        </a:spcBef>
                        <a:spcAft>
                          <a:spcPts val="0"/>
                        </a:spcAft>
                        <a:buClrTx/>
                        <a:buSzTx/>
                        <a:buFontTx/>
                        <a:buNone/>
                        <a:tabLst/>
                        <a:defRPr/>
                      </a:pPr>
                      <a:r>
                        <a:rPr lang="es-ES" sz="600" b="1" kern="1200" dirty="0">
                          <a:solidFill>
                            <a:schemeClr val="bg1"/>
                          </a:solidFill>
                          <a:latin typeface="Trebuchet MS" panose="020B0603020202020204" pitchFamily="34" charset="0"/>
                          <a:ea typeface="Calibri"/>
                          <a:cs typeface="Times New Roman"/>
                        </a:rPr>
                        <a:t>La sintomatología depresiva correlacionó positivamente con los trastornos del vínculo (p &lt;. 000).</a:t>
                      </a:r>
                      <a:r>
                        <a:rPr lang="es-ES" sz="600" b="0" i="0" dirty="0">
                          <a:effectLst/>
                          <a:latin typeface="Segoe UI" panose="020B0502040204020203" pitchFamily="34" charset="0"/>
                        </a:rPr>
                        <a:t>  </a:t>
                      </a:r>
                      <a:r>
                        <a:rPr lang="es-ES" sz="600" b="1" kern="1200" dirty="0">
                          <a:solidFill>
                            <a:schemeClr val="bg1"/>
                          </a:solidFill>
                          <a:latin typeface="Trebuchet MS" panose="020B0603020202020204" pitchFamily="34" charset="0"/>
                          <a:ea typeface="Calibri"/>
                          <a:cs typeface="Times New Roman"/>
                        </a:rPr>
                        <a:t>Asimismo, la presencia de un trastorno depresivo materno fue el diagnóstico más frecuente (figura 1) y el único predictor significativo de trastorno del vínculo (</a:t>
                      </a:r>
                      <a:r>
                        <a:rPr lang="en-US" sz="600" b="1" kern="1200" dirty="0">
                          <a:solidFill>
                            <a:schemeClr val="bg1"/>
                          </a:solidFill>
                          <a:latin typeface="Trebuchet MS" panose="020B0603020202020204" pitchFamily="34" charset="0"/>
                          <a:ea typeface="Calibri"/>
                          <a:cs typeface="Times New Roman"/>
                        </a:rPr>
                        <a:t>B = 0,991;  p = ,036; OR = 2,694).</a:t>
                      </a:r>
                    </a:p>
                  </a:txBody>
                  <a:tcPr marL="25717" marR="25717" marT="0" marB="0">
                    <a:lnL w="12700" cap="flat" cmpd="sng" algn="ctr">
                      <a:solidFill>
                        <a:srgbClr val="9BBB59"/>
                      </a:solidFill>
                      <a:prstDash val="solid"/>
                      <a:round/>
                      <a:headEnd type="none" w="med" len="med"/>
                      <a:tailEnd type="none" w="med" len="med"/>
                    </a:lnL>
                    <a:lnR w="12700" cap="flat" cmpd="sng" algn="ctr">
                      <a:solidFill>
                        <a:srgbClr val="9BBB59"/>
                      </a:solidFill>
                      <a:prstDash val="solid"/>
                      <a:round/>
                      <a:headEnd type="none" w="med" len="med"/>
                      <a:tailEnd type="none" w="med" len="med"/>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solidFill>
                      <a:srgbClr val="4F6228"/>
                    </a:solidFill>
                  </a:tcPr>
                </a:tc>
                <a:extLst>
                  <a:ext uri="{0D108BD9-81ED-4DB2-BD59-A6C34878D82A}">
                    <a16:rowId xmlns:a16="http://schemas.microsoft.com/office/drawing/2014/main" val="10000"/>
                  </a:ext>
                </a:extLst>
              </a:tr>
            </a:tbl>
          </a:graphicData>
        </a:graphic>
      </p:graphicFrame>
      <p:sp>
        <p:nvSpPr>
          <p:cNvPr id="44" name="Text Box 39"/>
          <p:cNvSpPr txBox="1">
            <a:spLocks noChangeArrowheads="1"/>
          </p:cNvSpPr>
          <p:nvPr/>
        </p:nvSpPr>
        <p:spPr bwMode="auto">
          <a:xfrm>
            <a:off x="337457" y="8409512"/>
            <a:ext cx="4490357" cy="483536"/>
          </a:xfrm>
          <a:prstGeom prst="rect">
            <a:avLst/>
          </a:prstGeom>
          <a:noFill/>
          <a:ln w="9525">
            <a:noFill/>
            <a:miter lim="800000"/>
            <a:headEnd/>
            <a:tailEnd/>
          </a:ln>
        </p:spPr>
        <p:txBody>
          <a:bodyPr wrap="square" lIns="33091" tIns="16545" rIns="33091" bIns="16545">
            <a:spAutoFit/>
          </a:bodyPr>
          <a:lstStyle/>
          <a:p>
            <a:pPr marL="171450" indent="-171450" defTabSz="330994">
              <a:spcBef>
                <a:spcPct val="50000"/>
              </a:spcBef>
            </a:pPr>
            <a:r>
              <a:rPr lang="en-GB" sz="450" b="1" dirty="0">
                <a:solidFill>
                  <a:schemeClr val="folHlink"/>
                </a:solidFill>
              </a:rPr>
              <a:t>REFERENCES</a:t>
            </a:r>
          </a:p>
          <a:p>
            <a:pPr marL="171450" indent="-171450" defTabSz="330994">
              <a:spcBef>
                <a:spcPct val="50000"/>
              </a:spcBef>
              <a:buFont typeface="Trebuchet MS" pitchFamily="34" charset="0"/>
              <a:buAutoNum type="arabicParenR"/>
            </a:pPr>
            <a:r>
              <a:rPr lang="en-GB" sz="450" dirty="0" err="1"/>
              <a:t>Brockington</a:t>
            </a:r>
            <a:r>
              <a:rPr lang="en-GB" sz="450" dirty="0"/>
              <a:t> IF, </a:t>
            </a:r>
            <a:r>
              <a:rPr lang="en-GB" sz="450" dirty="0" err="1"/>
              <a:t>Aucamp</a:t>
            </a:r>
            <a:r>
              <a:rPr lang="en-GB" sz="450" dirty="0"/>
              <a:t> HM, Fraser C, Severe  disorders of the mother-infant relationship: definitions and frequency. Arch Women Mental Health, 2006; 9:243-251</a:t>
            </a:r>
          </a:p>
          <a:p>
            <a:pPr marL="171450" indent="-171450" defTabSz="330994">
              <a:spcBef>
                <a:spcPct val="50000"/>
              </a:spcBef>
              <a:buFont typeface="Trebuchet MS" pitchFamily="34" charset="0"/>
              <a:buAutoNum type="arabicParenR"/>
            </a:pPr>
            <a:r>
              <a:rPr lang="en-GB" sz="450" dirty="0" err="1"/>
              <a:t>Brockington</a:t>
            </a:r>
            <a:r>
              <a:rPr lang="en-GB" sz="450" dirty="0"/>
              <a:t> IF et al. The Stafford Interview: A comprehensive  interview for mother-infant psychiatry. Arch Women Ment Health, 2017; 20(1):107-112</a:t>
            </a:r>
          </a:p>
          <a:p>
            <a:pPr marL="171450" indent="-171450" defTabSz="330994">
              <a:spcBef>
                <a:spcPct val="50000"/>
              </a:spcBef>
              <a:buFont typeface="Trebuchet MS" pitchFamily="34" charset="0"/>
              <a:buAutoNum type="arabicParenR"/>
            </a:pPr>
            <a:r>
              <a:rPr lang="es-ES" sz="450" dirty="0" err="1"/>
              <a:t>Garcia</a:t>
            </a:r>
            <a:r>
              <a:rPr lang="es-ES" sz="450" dirty="0"/>
              <a:t>-Esteve L, Torres A, </a:t>
            </a:r>
            <a:r>
              <a:rPr lang="es-ES" sz="450" dirty="0" err="1"/>
              <a:t>Lasheras</a:t>
            </a:r>
            <a:r>
              <a:rPr lang="es-ES" sz="450" dirty="0"/>
              <a:t> G, Palacios-Hernández B, </a:t>
            </a:r>
            <a:r>
              <a:rPr lang="es-ES" sz="450" dirty="0" err="1"/>
              <a:t>Farré-Sender</a:t>
            </a:r>
            <a:r>
              <a:rPr lang="es-ES" sz="450" dirty="0"/>
              <a:t> B, </a:t>
            </a:r>
            <a:r>
              <a:rPr lang="es-ES" sz="450" dirty="0" err="1"/>
              <a:t>Subirà</a:t>
            </a:r>
            <a:r>
              <a:rPr lang="es-ES" sz="450" dirty="0"/>
              <a:t> S, Valdés M, </a:t>
            </a:r>
            <a:r>
              <a:rPr lang="es-ES" sz="450" dirty="0" err="1"/>
              <a:t>Brockington</a:t>
            </a:r>
            <a:r>
              <a:rPr lang="es-ES" sz="450" dirty="0"/>
              <a:t> IF. </a:t>
            </a:r>
            <a:r>
              <a:rPr lang="es-ES" sz="450" dirty="0" err="1"/>
              <a:t>Assessment</a:t>
            </a:r>
            <a:r>
              <a:rPr lang="es-ES" sz="450" dirty="0"/>
              <a:t> of </a:t>
            </a:r>
            <a:r>
              <a:rPr lang="es-ES" sz="450" dirty="0" err="1"/>
              <a:t>psychometric</a:t>
            </a:r>
            <a:r>
              <a:rPr lang="es-ES" sz="450" dirty="0"/>
              <a:t> </a:t>
            </a:r>
            <a:r>
              <a:rPr lang="es-ES" sz="450" dirty="0" err="1"/>
              <a:t>properties</a:t>
            </a:r>
            <a:r>
              <a:rPr lang="es-ES" sz="450" dirty="0"/>
              <a:t> of </a:t>
            </a:r>
            <a:r>
              <a:rPr lang="es-ES" sz="450" dirty="0" err="1"/>
              <a:t>the</a:t>
            </a:r>
            <a:r>
              <a:rPr lang="es-ES" sz="450" dirty="0"/>
              <a:t> </a:t>
            </a:r>
            <a:r>
              <a:rPr lang="es-ES" sz="450" dirty="0" err="1"/>
              <a:t>Postpartum</a:t>
            </a:r>
            <a:r>
              <a:rPr lang="es-ES" sz="450" dirty="0"/>
              <a:t> </a:t>
            </a:r>
            <a:r>
              <a:rPr lang="es-ES" sz="450" dirty="0" err="1"/>
              <a:t>Bonding</a:t>
            </a:r>
            <a:r>
              <a:rPr lang="es-ES" sz="450" dirty="0"/>
              <a:t> </a:t>
            </a:r>
            <a:r>
              <a:rPr lang="es-ES" sz="450" dirty="0" err="1"/>
              <a:t>Questionnaire</a:t>
            </a:r>
            <a:r>
              <a:rPr lang="es-ES" sz="450" dirty="0"/>
              <a:t> (PBQ) in </a:t>
            </a:r>
            <a:r>
              <a:rPr lang="es-ES" sz="450" dirty="0" err="1"/>
              <a:t>Spanish</a:t>
            </a:r>
            <a:r>
              <a:rPr lang="es-ES" sz="450" dirty="0"/>
              <a:t> </a:t>
            </a:r>
            <a:r>
              <a:rPr lang="es-ES" sz="450" dirty="0" err="1"/>
              <a:t>mothers</a:t>
            </a:r>
            <a:r>
              <a:rPr lang="es-ES" sz="450" dirty="0"/>
              <a:t>. </a:t>
            </a:r>
            <a:r>
              <a:rPr lang="en-GB" sz="450" dirty="0"/>
              <a:t>Arch Women </a:t>
            </a:r>
            <a:r>
              <a:rPr lang="en-GB" sz="450" dirty="0" err="1"/>
              <a:t>Ment</a:t>
            </a:r>
            <a:r>
              <a:rPr lang="en-GB" sz="450" dirty="0"/>
              <a:t> Health, 2016; 19(2):385-94</a:t>
            </a:r>
          </a:p>
        </p:txBody>
      </p:sp>
      <p:graphicFrame>
        <p:nvGraphicFramePr>
          <p:cNvPr id="5" name="Tabla 4">
            <a:extLst>
              <a:ext uri="{FF2B5EF4-FFF2-40B4-BE49-F238E27FC236}">
                <a16:creationId xmlns:a16="http://schemas.microsoft.com/office/drawing/2014/main" id="{335A2C9E-4547-252D-BAA7-AF2AC0DD3E46}"/>
              </a:ext>
            </a:extLst>
          </p:cNvPr>
          <p:cNvGraphicFramePr>
            <a:graphicFrameLocks noGrp="1"/>
          </p:cNvGraphicFramePr>
          <p:nvPr>
            <p:extLst>
              <p:ext uri="{D42A27DB-BD31-4B8C-83A1-F6EECF244321}">
                <p14:modId xmlns:p14="http://schemas.microsoft.com/office/powerpoint/2010/main" val="225831976"/>
              </p:ext>
            </p:extLst>
          </p:nvPr>
        </p:nvGraphicFramePr>
        <p:xfrm>
          <a:off x="529110" y="4296405"/>
          <a:ext cx="1743075" cy="1668780"/>
        </p:xfrm>
        <a:graphic>
          <a:graphicData uri="http://schemas.openxmlformats.org/drawingml/2006/table">
            <a:tbl>
              <a:tblPr firstRow="1" bandRow="1">
                <a:tableStyleId>{D7AC3CCA-C797-4891-BE02-D94E43425B78}</a:tableStyleId>
              </a:tblPr>
              <a:tblGrid>
                <a:gridCol w="1352803">
                  <a:extLst>
                    <a:ext uri="{9D8B030D-6E8A-4147-A177-3AD203B41FA5}">
                      <a16:colId xmlns:a16="http://schemas.microsoft.com/office/drawing/2014/main" val="1139626821"/>
                    </a:ext>
                  </a:extLst>
                </a:gridCol>
                <a:gridCol w="390272">
                  <a:extLst>
                    <a:ext uri="{9D8B030D-6E8A-4147-A177-3AD203B41FA5}">
                      <a16:colId xmlns:a16="http://schemas.microsoft.com/office/drawing/2014/main" val="2376554111"/>
                    </a:ext>
                  </a:extLst>
                </a:gridCol>
              </a:tblGrid>
              <a:tr h="19431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ES" sz="500" dirty="0">
                          <a:latin typeface="+mj-lt"/>
                        </a:rPr>
                        <a:t>Stafford Interview </a:t>
                      </a:r>
                      <a:r>
                        <a:rPr lang="en-US" sz="500" dirty="0">
                          <a:latin typeface="+mj-lt"/>
                        </a:rPr>
                        <a:t> (Brockington et al, 2006)</a:t>
                      </a:r>
                    </a:p>
                    <a:p>
                      <a:pPr marL="0" marR="0" indent="0" algn="l" defTabSz="914400" rtl="0" eaLnBrk="1" fontAlgn="auto" latinLnBrk="0" hangingPunct="1">
                        <a:lnSpc>
                          <a:spcPct val="100000"/>
                        </a:lnSpc>
                        <a:spcBef>
                          <a:spcPts val="0"/>
                        </a:spcBef>
                        <a:spcAft>
                          <a:spcPts val="0"/>
                        </a:spcAft>
                        <a:buClrTx/>
                        <a:buSzTx/>
                        <a:buFontTx/>
                        <a:buNone/>
                        <a:tabLst/>
                        <a:defRPr/>
                      </a:pPr>
                      <a:endParaRPr lang="es-ES" sz="600" dirty="0">
                        <a:latin typeface="+mj-lt"/>
                      </a:endParaRPr>
                    </a:p>
                  </a:txBody>
                  <a:tcPr marL="34290" marR="34290" marT="17145" marB="17145"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ES" sz="500" b="1" kern="1200" dirty="0">
                          <a:solidFill>
                            <a:schemeClr val="dk1"/>
                          </a:solidFill>
                          <a:latin typeface="+mn-lt"/>
                          <a:ea typeface="+mn-ea"/>
                          <a:cs typeface="+mn-cs"/>
                        </a:rPr>
                        <a:t>n (%)</a:t>
                      </a:r>
                    </a:p>
                  </a:txBody>
                  <a:tcPr marL="34290" marR="34290" marT="17145" marB="17145"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927692817"/>
                  </a:ext>
                </a:extLst>
              </a:tr>
              <a:tr h="240030">
                <a:tc>
                  <a:txBody>
                    <a:bodyPr/>
                    <a:lstStyle/>
                    <a:p>
                      <a:r>
                        <a:rPr lang="es-ES" sz="500" b="1" dirty="0">
                          <a:latin typeface="+mj-lt"/>
                        </a:rPr>
                        <a:t>Mother-baby bond </a:t>
                      </a:r>
                      <a:r>
                        <a:rPr lang="es-ES" sz="500" b="1" dirty="0" err="1">
                          <a:latin typeface="+mj-lt"/>
                        </a:rPr>
                        <a:t>disorder</a:t>
                      </a:r>
                      <a:endParaRPr lang="es-ES" sz="500" b="1" dirty="0">
                        <a:latin typeface="+mj-lt"/>
                      </a:endParaRPr>
                    </a:p>
                    <a:p>
                      <a:pPr marL="0" marR="0" indent="0" algn="l" defTabSz="914400" rtl="0" eaLnBrk="1" fontAlgn="auto" latinLnBrk="0" hangingPunct="1">
                        <a:lnSpc>
                          <a:spcPct val="100000"/>
                        </a:lnSpc>
                        <a:spcBef>
                          <a:spcPts val="0"/>
                        </a:spcBef>
                        <a:spcAft>
                          <a:spcPts val="0"/>
                        </a:spcAft>
                        <a:buClrTx/>
                        <a:buSzTx/>
                        <a:buFontTx/>
                        <a:buNone/>
                        <a:tabLst/>
                        <a:defRPr/>
                      </a:pPr>
                      <a:r>
                        <a:rPr lang="es-ES" sz="500" b="1" dirty="0">
                          <a:latin typeface="+mj-lt"/>
                        </a:rPr>
                        <a:t>   </a:t>
                      </a:r>
                      <a:r>
                        <a:rPr lang="es-ES" sz="500" b="0" dirty="0">
                          <a:latin typeface="+mj-lt"/>
                        </a:rPr>
                        <a:t>No</a:t>
                      </a:r>
                    </a:p>
                    <a:p>
                      <a:pPr marL="0" marR="0" indent="0" algn="l" defTabSz="914400" rtl="0" eaLnBrk="1" fontAlgn="auto" latinLnBrk="0" hangingPunct="1">
                        <a:lnSpc>
                          <a:spcPct val="100000"/>
                        </a:lnSpc>
                        <a:spcBef>
                          <a:spcPts val="0"/>
                        </a:spcBef>
                        <a:spcAft>
                          <a:spcPts val="0"/>
                        </a:spcAft>
                        <a:buClrTx/>
                        <a:buSzTx/>
                        <a:buFontTx/>
                        <a:buNone/>
                        <a:tabLst/>
                        <a:defRPr/>
                      </a:pPr>
                      <a:r>
                        <a:rPr lang="es-ES" sz="500" dirty="0">
                          <a:latin typeface="+mj-lt"/>
                        </a:rPr>
                        <a:t>   Yes</a:t>
                      </a:r>
                    </a:p>
                  </a:txBody>
                  <a:tcPr marL="34290" marR="34290" marT="17145" marB="17145">
                    <a:lnL w="12700" cmpd="sng">
                      <a:noFill/>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endParaRPr lang="es-ES" sz="500" dirty="0">
                        <a:latin typeface="+mj-lt"/>
                      </a:endParaRPr>
                    </a:p>
                    <a:p>
                      <a:pPr marL="0" marR="0" indent="0" algn="r" defTabSz="914400" rtl="0" eaLnBrk="1" fontAlgn="auto" latinLnBrk="0" hangingPunct="1">
                        <a:lnSpc>
                          <a:spcPct val="100000"/>
                        </a:lnSpc>
                        <a:spcBef>
                          <a:spcPts val="0"/>
                        </a:spcBef>
                        <a:spcAft>
                          <a:spcPts val="0"/>
                        </a:spcAft>
                        <a:buClrTx/>
                        <a:buSzTx/>
                        <a:buFontTx/>
                        <a:buNone/>
                        <a:tabLst/>
                        <a:defRPr/>
                      </a:pPr>
                      <a:r>
                        <a:rPr lang="es-ES" sz="500" dirty="0">
                          <a:latin typeface="+mj-lt"/>
                        </a:rPr>
                        <a:t>234 (66,9%)</a:t>
                      </a:r>
                    </a:p>
                    <a:p>
                      <a:pPr algn="r"/>
                      <a:r>
                        <a:rPr lang="es-ES" sz="500" dirty="0">
                          <a:latin typeface="+mj-lt"/>
                        </a:rPr>
                        <a:t>116 (33,1%)</a:t>
                      </a:r>
                    </a:p>
                  </a:txBody>
                  <a:tcPr marL="34290" marR="34290" marT="17145" marB="17145">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68440449"/>
                  </a:ext>
                </a:extLst>
              </a:tr>
              <a:tr h="131843">
                <a:tc>
                  <a:txBody>
                    <a:bodyPr/>
                    <a:lstStyle/>
                    <a:p>
                      <a:r>
                        <a:rPr lang="es-ES" sz="500" b="1" dirty="0">
                          <a:latin typeface="+mj-lt"/>
                        </a:rPr>
                        <a:t>         </a:t>
                      </a:r>
                      <a:r>
                        <a:rPr lang="es-ES" sz="500" b="1" dirty="0" err="1">
                          <a:latin typeface="+mj-lt"/>
                        </a:rPr>
                        <a:t>Delay</a:t>
                      </a:r>
                      <a:r>
                        <a:rPr lang="es-ES" sz="500" b="1" dirty="0">
                          <a:latin typeface="+mj-lt"/>
                        </a:rPr>
                        <a:t>, </a:t>
                      </a:r>
                      <a:r>
                        <a:rPr lang="es-ES" sz="500" b="1" dirty="0" err="1">
                          <a:latin typeface="+mj-lt"/>
                        </a:rPr>
                        <a:t>ambivalence</a:t>
                      </a:r>
                      <a:r>
                        <a:rPr lang="es-ES" sz="500" b="1" dirty="0">
                          <a:latin typeface="+mj-lt"/>
                        </a:rPr>
                        <a:t> </a:t>
                      </a:r>
                      <a:r>
                        <a:rPr lang="es-ES" sz="500" b="1" dirty="0" err="1">
                          <a:latin typeface="+mj-lt"/>
                        </a:rPr>
                        <a:t>or</a:t>
                      </a:r>
                      <a:r>
                        <a:rPr lang="es-ES" sz="500" b="1" dirty="0">
                          <a:latin typeface="+mj-lt"/>
                        </a:rPr>
                        <a:t> </a:t>
                      </a:r>
                      <a:r>
                        <a:rPr lang="es-ES" sz="500" b="1" dirty="0" err="1">
                          <a:latin typeface="+mj-lt"/>
                        </a:rPr>
                        <a:t>loss</a:t>
                      </a:r>
                      <a:r>
                        <a:rPr lang="es-ES" sz="500" b="1" dirty="0">
                          <a:latin typeface="+mj-lt"/>
                        </a:rPr>
                        <a:t> of </a:t>
                      </a:r>
                      <a:r>
                        <a:rPr lang="es-ES" sz="500" b="1" dirty="0" err="1">
                          <a:latin typeface="+mj-lt"/>
                        </a:rPr>
                        <a:t>emotional</a:t>
                      </a:r>
                      <a:r>
                        <a:rPr lang="es-ES" sz="500" b="1" dirty="0">
                          <a:latin typeface="+mj-lt"/>
                        </a:rPr>
                        <a:t> response</a:t>
                      </a:r>
                      <a:endParaRPr lang="es-ES" sz="500" dirty="0">
                        <a:latin typeface="+mj-lt"/>
                      </a:endParaRPr>
                    </a:p>
                  </a:txBody>
                  <a:tcPr marL="34290" marR="34290" marT="17145" marB="17145">
                    <a:lnL w="12700" cmpd="sng">
                      <a:noFill/>
                    </a:lnL>
                    <a:lnR w="12700" cap="flat" cmpd="sng" algn="ctr">
                      <a:solidFill>
                        <a:schemeClr val="bg1"/>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s-ES" sz="500" dirty="0">
                          <a:latin typeface="+mj-lt"/>
                        </a:rPr>
                        <a:t>59 (16,9%)</a:t>
                      </a:r>
                    </a:p>
                  </a:txBody>
                  <a:tcPr marL="34290" marR="34290" marT="17145" marB="17145">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021255860"/>
                  </a:ext>
                </a:extLst>
              </a:tr>
              <a:tr h="385763">
                <a:tc>
                  <a:txBody>
                    <a:bodyPr/>
                    <a:lstStyle/>
                    <a:p>
                      <a:r>
                        <a:rPr lang="es-ES" sz="500" b="1" dirty="0">
                          <a:latin typeface="+mj-lt"/>
                        </a:rPr>
                        <a:t>         </a:t>
                      </a:r>
                      <a:r>
                        <a:rPr lang="es-ES" sz="500" b="1" dirty="0" err="1">
                          <a:latin typeface="+mj-lt"/>
                        </a:rPr>
                        <a:t>Infant-focused</a:t>
                      </a:r>
                      <a:r>
                        <a:rPr lang="es-ES" sz="500" b="1" dirty="0">
                          <a:latin typeface="+mj-lt"/>
                        </a:rPr>
                        <a:t> </a:t>
                      </a:r>
                      <a:r>
                        <a:rPr lang="es-ES" sz="500" b="1" dirty="0" err="1">
                          <a:latin typeface="+mj-lt"/>
                        </a:rPr>
                        <a:t>anxiety</a:t>
                      </a:r>
                      <a:endParaRPr lang="es-ES" sz="500" b="1" dirty="0">
                        <a:latin typeface="+mj-lt"/>
                      </a:endParaRPr>
                    </a:p>
                    <a:p>
                      <a:r>
                        <a:rPr lang="es-ES" sz="500" dirty="0">
                          <a:latin typeface="+mj-lt"/>
                        </a:rPr>
                        <a:t>         </a:t>
                      </a:r>
                      <a:r>
                        <a:rPr lang="es-ES" sz="500" dirty="0" err="1">
                          <a:latin typeface="+mj-lt"/>
                        </a:rPr>
                        <a:t>Mild</a:t>
                      </a:r>
                      <a:r>
                        <a:rPr lang="es-ES" sz="500" dirty="0">
                          <a:latin typeface="+mj-lt"/>
                        </a:rPr>
                        <a:t> </a:t>
                      </a:r>
                      <a:r>
                        <a:rPr lang="es-ES" sz="500" dirty="0" err="1">
                          <a:latin typeface="+mj-lt"/>
                        </a:rPr>
                        <a:t>avoidance</a:t>
                      </a:r>
                      <a:endParaRPr lang="es-ES" sz="500" dirty="0">
                        <a:latin typeface="+mj-lt"/>
                      </a:endParaRPr>
                    </a:p>
                    <a:p>
                      <a:r>
                        <a:rPr lang="es-ES" sz="500" dirty="0">
                          <a:latin typeface="+mj-lt"/>
                        </a:rPr>
                        <a:t>         </a:t>
                      </a:r>
                      <a:r>
                        <a:rPr lang="es-ES" sz="500" dirty="0" err="1">
                          <a:latin typeface="+mj-lt"/>
                        </a:rPr>
                        <a:t>Moderate</a:t>
                      </a:r>
                      <a:r>
                        <a:rPr lang="es-ES" sz="500" dirty="0">
                          <a:latin typeface="+mj-lt"/>
                        </a:rPr>
                        <a:t> </a:t>
                      </a:r>
                      <a:r>
                        <a:rPr lang="es-ES" sz="500" dirty="0" err="1">
                          <a:latin typeface="+mj-lt"/>
                        </a:rPr>
                        <a:t>avoidance</a:t>
                      </a:r>
                      <a:endParaRPr lang="es-ES" sz="500" dirty="0">
                        <a:latin typeface="+mj-lt"/>
                      </a:endParaRPr>
                    </a:p>
                    <a:p>
                      <a:r>
                        <a:rPr lang="es-ES" sz="500" dirty="0">
                          <a:latin typeface="+mj-lt"/>
                        </a:rPr>
                        <a:t>         Severe </a:t>
                      </a:r>
                      <a:r>
                        <a:rPr lang="es-ES" sz="500" dirty="0" err="1">
                          <a:latin typeface="+mj-lt"/>
                        </a:rPr>
                        <a:t>avoidance</a:t>
                      </a:r>
                      <a:endParaRPr lang="es-ES" sz="500" dirty="0">
                        <a:latin typeface="+mj-lt"/>
                      </a:endParaRPr>
                    </a:p>
                    <a:p>
                      <a:r>
                        <a:rPr lang="es-ES" sz="500" dirty="0">
                          <a:latin typeface="+mj-lt"/>
                        </a:rPr>
                        <a:t>         </a:t>
                      </a:r>
                      <a:r>
                        <a:rPr lang="es-ES" sz="500" dirty="0" err="1">
                          <a:latin typeface="+mj-lt"/>
                        </a:rPr>
                        <a:t>Intrusiveness</a:t>
                      </a:r>
                      <a:endParaRPr lang="es-ES" sz="500" dirty="0">
                        <a:latin typeface="+mj-lt"/>
                      </a:endParaRPr>
                    </a:p>
                  </a:txBody>
                  <a:tcPr marL="34290" marR="34290" marT="17145" marB="17145">
                    <a:lnL w="12700" cmpd="sng">
                      <a:noFill/>
                    </a:lnL>
                    <a:lnR w="12700" cap="flat" cmpd="sng" algn="ctr">
                      <a:solidFill>
                        <a:schemeClr val="bg1"/>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endParaRPr lang="es-ES" sz="500" dirty="0">
                        <a:latin typeface="+mj-lt"/>
                      </a:endParaRPr>
                    </a:p>
                    <a:p>
                      <a:pPr algn="r"/>
                      <a:r>
                        <a:rPr lang="es-ES" sz="500" dirty="0">
                          <a:latin typeface="+mj-lt"/>
                        </a:rPr>
                        <a:t>18 (5,1%)</a:t>
                      </a:r>
                    </a:p>
                    <a:p>
                      <a:pPr algn="r"/>
                      <a:r>
                        <a:rPr lang="es-ES" sz="500" dirty="0">
                          <a:latin typeface="+mj-lt"/>
                        </a:rPr>
                        <a:t>16 (4,6%)</a:t>
                      </a:r>
                    </a:p>
                    <a:p>
                      <a:pPr algn="r"/>
                      <a:r>
                        <a:rPr lang="es-ES" sz="500" dirty="0">
                          <a:latin typeface="+mj-lt"/>
                        </a:rPr>
                        <a:t>10 (2,9%)</a:t>
                      </a:r>
                    </a:p>
                    <a:p>
                      <a:pPr algn="r"/>
                      <a:r>
                        <a:rPr lang="es-ES" sz="500" dirty="0">
                          <a:latin typeface="+mj-lt"/>
                        </a:rPr>
                        <a:t>29 (8,3%)</a:t>
                      </a:r>
                    </a:p>
                  </a:txBody>
                  <a:tcPr marL="34290" marR="34290" marT="17145" marB="17145">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72639351"/>
                  </a:ext>
                </a:extLst>
              </a:tr>
              <a:tr h="308610">
                <a:tc>
                  <a:txBody>
                    <a:bodyPr/>
                    <a:lstStyle/>
                    <a:p>
                      <a:r>
                        <a:rPr lang="es-ES" sz="500" b="1" dirty="0">
                          <a:latin typeface="+mj-lt"/>
                        </a:rPr>
                        <a:t>         </a:t>
                      </a:r>
                      <a:r>
                        <a:rPr lang="es-ES" sz="500" b="1" dirty="0" err="1">
                          <a:latin typeface="+mj-lt"/>
                        </a:rPr>
                        <a:t>Pathological</a:t>
                      </a:r>
                      <a:r>
                        <a:rPr lang="es-ES" sz="500" b="1" dirty="0">
                          <a:latin typeface="+mj-lt"/>
                        </a:rPr>
                        <a:t> </a:t>
                      </a:r>
                      <a:r>
                        <a:rPr lang="es-ES" sz="500" b="1" dirty="0" err="1">
                          <a:latin typeface="+mj-lt"/>
                        </a:rPr>
                        <a:t>anger</a:t>
                      </a:r>
                      <a:endParaRPr lang="es-ES" sz="500" b="1" dirty="0">
                        <a:latin typeface="+mj-lt"/>
                      </a:endParaRPr>
                    </a:p>
                    <a:p>
                      <a:r>
                        <a:rPr lang="es-ES" sz="500" dirty="0">
                          <a:latin typeface="+mj-lt"/>
                        </a:rPr>
                        <a:t>         </a:t>
                      </a:r>
                      <a:r>
                        <a:rPr lang="es-ES" sz="500" dirty="0" err="1">
                          <a:latin typeface="+mj-lt"/>
                        </a:rPr>
                        <a:t>Mild</a:t>
                      </a:r>
                      <a:r>
                        <a:rPr lang="es-ES" sz="500" dirty="0">
                          <a:latin typeface="+mj-lt"/>
                        </a:rPr>
                        <a:t> </a:t>
                      </a:r>
                      <a:r>
                        <a:rPr lang="es-ES" sz="500" dirty="0" err="1">
                          <a:latin typeface="+mj-lt"/>
                        </a:rPr>
                        <a:t>anger</a:t>
                      </a:r>
                      <a:endParaRPr lang="es-ES" sz="500" dirty="0">
                        <a:latin typeface="+mj-lt"/>
                      </a:endParaRPr>
                    </a:p>
                    <a:p>
                      <a:r>
                        <a:rPr lang="es-ES" sz="500" dirty="0">
                          <a:latin typeface="+mj-lt"/>
                        </a:rPr>
                        <a:t>         </a:t>
                      </a:r>
                      <a:r>
                        <a:rPr lang="es-ES" sz="500" dirty="0" err="1">
                          <a:latin typeface="+mj-lt"/>
                        </a:rPr>
                        <a:t>Moderate</a:t>
                      </a:r>
                      <a:r>
                        <a:rPr lang="es-ES" sz="500" dirty="0">
                          <a:latin typeface="+mj-lt"/>
                        </a:rPr>
                        <a:t> </a:t>
                      </a:r>
                      <a:r>
                        <a:rPr lang="es-ES" sz="500" dirty="0" err="1">
                          <a:latin typeface="+mj-lt"/>
                        </a:rPr>
                        <a:t>anger</a:t>
                      </a:r>
                      <a:endParaRPr lang="es-ES" sz="500" dirty="0">
                        <a:latin typeface="+mj-lt"/>
                      </a:endParaRPr>
                    </a:p>
                    <a:p>
                      <a:r>
                        <a:rPr lang="es-ES" sz="500" dirty="0">
                          <a:latin typeface="+mj-lt"/>
                        </a:rPr>
                        <a:t>         Severe </a:t>
                      </a:r>
                      <a:r>
                        <a:rPr lang="es-ES" sz="500" dirty="0" err="1">
                          <a:latin typeface="+mj-lt"/>
                        </a:rPr>
                        <a:t>anger</a:t>
                      </a:r>
                      <a:endParaRPr lang="es-ES" sz="500" dirty="0">
                        <a:latin typeface="+mj-lt"/>
                      </a:endParaRPr>
                    </a:p>
                  </a:txBody>
                  <a:tcPr marL="34290" marR="34290" marT="17145" marB="17145">
                    <a:lnL w="12700" cmpd="sng">
                      <a:noFill/>
                    </a:lnL>
                    <a:lnR w="12700" cap="flat" cmpd="sng" algn="ctr">
                      <a:solidFill>
                        <a:schemeClr val="bg1"/>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endParaRPr lang="es-ES" sz="500" kern="1200" dirty="0">
                        <a:solidFill>
                          <a:schemeClr val="dk1"/>
                        </a:solidFill>
                        <a:latin typeface="+mj-lt"/>
                        <a:ea typeface="+mn-ea"/>
                        <a:cs typeface="+mn-cs"/>
                      </a:endParaRPr>
                    </a:p>
                    <a:p>
                      <a:pPr algn="r"/>
                      <a:r>
                        <a:rPr lang="es-ES" sz="500" kern="1200" dirty="0">
                          <a:solidFill>
                            <a:schemeClr val="dk1"/>
                          </a:solidFill>
                          <a:latin typeface="+mj-lt"/>
                          <a:ea typeface="+mn-ea"/>
                          <a:cs typeface="+mn-cs"/>
                        </a:rPr>
                        <a:t>30 (8,6%)</a:t>
                      </a:r>
                    </a:p>
                    <a:p>
                      <a:pPr algn="r"/>
                      <a:r>
                        <a:rPr lang="es-ES" sz="500" kern="1200" dirty="0">
                          <a:solidFill>
                            <a:schemeClr val="dk1"/>
                          </a:solidFill>
                          <a:latin typeface="+mj-lt"/>
                          <a:ea typeface="+mn-ea"/>
                          <a:cs typeface="+mn-cs"/>
                        </a:rPr>
                        <a:t>6 (1,7%)</a:t>
                      </a:r>
                    </a:p>
                    <a:p>
                      <a:pPr algn="r"/>
                      <a:r>
                        <a:rPr lang="es-ES" sz="500" kern="1200" dirty="0">
                          <a:solidFill>
                            <a:schemeClr val="dk1"/>
                          </a:solidFill>
                          <a:latin typeface="+mj-lt"/>
                          <a:ea typeface="+mn-ea"/>
                          <a:cs typeface="+mn-cs"/>
                        </a:rPr>
                        <a:t>4 (1,1%)</a:t>
                      </a:r>
                    </a:p>
                  </a:txBody>
                  <a:tcPr marL="34290" marR="34290" marT="17145" marB="17145">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25308979"/>
                  </a:ext>
                </a:extLst>
              </a:tr>
              <a:tr h="240030">
                <a:tc>
                  <a:txBody>
                    <a:bodyPr/>
                    <a:lstStyle/>
                    <a:p>
                      <a:r>
                        <a:rPr lang="es-ES" sz="500" b="1" dirty="0">
                          <a:latin typeface="+mj-lt"/>
                        </a:rPr>
                        <a:t>         </a:t>
                      </a:r>
                      <a:r>
                        <a:rPr lang="es-ES" sz="500" b="1" dirty="0" err="1">
                          <a:latin typeface="+mj-lt"/>
                        </a:rPr>
                        <a:t>Rejection</a:t>
                      </a:r>
                      <a:endParaRPr lang="es-ES" sz="500" b="1" dirty="0">
                        <a:latin typeface="+mj-lt"/>
                      </a:endParaRPr>
                    </a:p>
                    <a:p>
                      <a:r>
                        <a:rPr lang="es-ES" sz="500" dirty="0">
                          <a:latin typeface="+mj-lt"/>
                        </a:rPr>
                        <a:t>         </a:t>
                      </a:r>
                      <a:r>
                        <a:rPr lang="es-ES" sz="500" dirty="0" err="1">
                          <a:latin typeface="+mj-lt"/>
                        </a:rPr>
                        <a:t>Threatened</a:t>
                      </a:r>
                      <a:r>
                        <a:rPr lang="es-ES" sz="500" dirty="0">
                          <a:latin typeface="+mj-lt"/>
                        </a:rPr>
                        <a:t> </a:t>
                      </a:r>
                      <a:r>
                        <a:rPr lang="es-ES" sz="500" dirty="0" err="1">
                          <a:latin typeface="+mj-lt"/>
                        </a:rPr>
                        <a:t>rejection</a:t>
                      </a:r>
                      <a:endParaRPr lang="es-ES" sz="500" dirty="0">
                        <a:latin typeface="+mj-lt"/>
                      </a:endParaRPr>
                    </a:p>
                    <a:p>
                      <a:r>
                        <a:rPr lang="es-ES" sz="500" dirty="0">
                          <a:latin typeface="+mj-lt"/>
                        </a:rPr>
                        <a:t>         </a:t>
                      </a:r>
                      <a:r>
                        <a:rPr lang="es-ES" sz="500" dirty="0" err="1">
                          <a:latin typeface="+mj-lt"/>
                        </a:rPr>
                        <a:t>Rejection</a:t>
                      </a:r>
                      <a:endParaRPr lang="es-ES" sz="500" dirty="0">
                        <a:latin typeface="+mj-lt"/>
                      </a:endParaRPr>
                    </a:p>
                  </a:txBody>
                  <a:tcPr marL="34290" marR="34290" marT="17145" marB="17145">
                    <a:lnL w="12700" cmpd="sng">
                      <a:noFill/>
                    </a:lnL>
                    <a:lnR w="12700" cap="flat" cmpd="sng" algn="ctr">
                      <a:solidFill>
                        <a:schemeClr val="bg1"/>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endParaRPr lang="es-ES" sz="500" kern="1200" dirty="0">
                        <a:solidFill>
                          <a:schemeClr val="dk1"/>
                        </a:solidFill>
                        <a:latin typeface="+mj-lt"/>
                        <a:ea typeface="+mn-ea"/>
                        <a:cs typeface="+mn-cs"/>
                      </a:endParaRPr>
                    </a:p>
                    <a:p>
                      <a:pPr algn="r"/>
                      <a:r>
                        <a:rPr lang="es-ES" sz="500" kern="1200" dirty="0">
                          <a:solidFill>
                            <a:schemeClr val="dk1"/>
                          </a:solidFill>
                          <a:latin typeface="+mj-lt"/>
                          <a:ea typeface="+mn-ea"/>
                          <a:cs typeface="+mn-cs"/>
                        </a:rPr>
                        <a:t>24 (6,9%)</a:t>
                      </a:r>
                    </a:p>
                    <a:p>
                      <a:pPr algn="r"/>
                      <a:r>
                        <a:rPr lang="es-ES" sz="500" kern="1200" dirty="0">
                          <a:solidFill>
                            <a:schemeClr val="dk1"/>
                          </a:solidFill>
                          <a:latin typeface="+mj-lt"/>
                          <a:ea typeface="+mn-ea"/>
                          <a:cs typeface="+mn-cs"/>
                        </a:rPr>
                        <a:t>8 (2,3%)</a:t>
                      </a:r>
                    </a:p>
                  </a:txBody>
                  <a:tcPr marL="34290" marR="34290" marT="17145" marB="17145">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841388603"/>
                  </a:ext>
                </a:extLst>
              </a:tr>
            </a:tbl>
          </a:graphicData>
        </a:graphic>
      </p:graphicFrame>
      <p:pic>
        <p:nvPicPr>
          <p:cNvPr id="9" name="7 Imagen">
            <a:extLst>
              <a:ext uri="{FF2B5EF4-FFF2-40B4-BE49-F238E27FC236}">
                <a16:creationId xmlns:a16="http://schemas.microsoft.com/office/drawing/2014/main" id="{0847E3A2-6A71-E31D-20CA-902F2D3D0798}"/>
              </a:ext>
            </a:extLst>
          </p:cNvPr>
          <p:cNvPicPr/>
          <p:nvPr/>
        </p:nvPicPr>
        <p:blipFill>
          <a:blip r:embed="rId4" cstate="print"/>
          <a:srcRect/>
          <a:stretch>
            <a:fillRect/>
          </a:stretch>
        </p:blipFill>
        <p:spPr bwMode="auto">
          <a:xfrm>
            <a:off x="3020104" y="4367926"/>
            <a:ext cx="1557290" cy="1086027"/>
          </a:xfrm>
          <a:prstGeom prst="rect">
            <a:avLst/>
          </a:prstGeom>
          <a:noFill/>
          <a:ln w="9525">
            <a:noFill/>
            <a:miter lim="800000"/>
            <a:headEnd/>
            <a:tailEnd/>
          </a:ln>
        </p:spPr>
      </p:pic>
      <p:graphicFrame>
        <p:nvGraphicFramePr>
          <p:cNvPr id="10" name="Gráfico 5">
            <a:extLst>
              <a:ext uri="{FF2B5EF4-FFF2-40B4-BE49-F238E27FC236}">
                <a16:creationId xmlns:a16="http://schemas.microsoft.com/office/drawing/2014/main" id="{47668B76-273E-8415-2E78-96EEA66B86EF}"/>
              </a:ext>
            </a:extLst>
          </p:cNvPr>
          <p:cNvGraphicFramePr/>
          <p:nvPr>
            <p:extLst>
              <p:ext uri="{D42A27DB-BD31-4B8C-83A1-F6EECF244321}">
                <p14:modId xmlns:p14="http://schemas.microsoft.com/office/powerpoint/2010/main" val="1314121611"/>
              </p:ext>
            </p:extLst>
          </p:nvPr>
        </p:nvGraphicFramePr>
        <p:xfrm>
          <a:off x="2709215" y="5850814"/>
          <a:ext cx="2179069" cy="1711128"/>
        </p:xfrm>
        <a:graphic>
          <a:graphicData uri="http://schemas.openxmlformats.org/drawingml/2006/chart">
            <c:chart xmlns:c="http://schemas.openxmlformats.org/drawingml/2006/chart" xmlns:r="http://schemas.openxmlformats.org/officeDocument/2006/relationships" r:id="rId5"/>
          </a:graphicData>
        </a:graphic>
      </p:graphicFrame>
      <p:pic>
        <p:nvPicPr>
          <p:cNvPr id="35" name="Picture 2">
            <a:extLst>
              <a:ext uri="{FF2B5EF4-FFF2-40B4-BE49-F238E27FC236}">
                <a16:creationId xmlns:a16="http://schemas.microsoft.com/office/drawing/2014/main" id="{74E14841-894F-BDC8-0D61-A3BEC6546287}"/>
              </a:ext>
            </a:extLst>
          </p:cNvPr>
          <p:cNvPicPr>
            <a:picLocks noChangeAspect="1" noChangeArrowheads="1"/>
          </p:cNvPicPr>
          <p:nvPr/>
        </p:nvPicPr>
        <p:blipFill>
          <a:blip r:embed="rId6" cstate="print"/>
          <a:srcRect l="16806" t="18312" r="17624" b="15474"/>
          <a:stretch>
            <a:fillRect/>
          </a:stretch>
        </p:blipFill>
        <p:spPr bwMode="auto">
          <a:xfrm>
            <a:off x="367007" y="6368132"/>
            <a:ext cx="2067279" cy="1174271"/>
          </a:xfrm>
          <a:prstGeom prst="rect">
            <a:avLst/>
          </a:prstGeom>
          <a:noFill/>
          <a:ln w="9525">
            <a:noFill/>
            <a:miter lim="800000"/>
            <a:headEnd/>
            <a:tailEnd/>
          </a:ln>
        </p:spPr>
      </p:pic>
      <p:sp>
        <p:nvSpPr>
          <p:cNvPr id="39" name="QuadreDeText 38">
            <a:extLst>
              <a:ext uri="{FF2B5EF4-FFF2-40B4-BE49-F238E27FC236}">
                <a16:creationId xmlns:a16="http://schemas.microsoft.com/office/drawing/2014/main" id="{7DC4612E-E005-87C8-C9A4-8B9DC1E65A92}"/>
              </a:ext>
            </a:extLst>
          </p:cNvPr>
          <p:cNvSpPr txBox="1"/>
          <p:nvPr/>
        </p:nvSpPr>
        <p:spPr>
          <a:xfrm>
            <a:off x="385762" y="6100875"/>
            <a:ext cx="2025594" cy="253916"/>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r>
              <a:rPr lang="ca-ES" sz="525" b="1" dirty="0"/>
              <a:t>Tabla 2. </a:t>
            </a:r>
            <a:r>
              <a:rPr lang="es-ES" sz="525" b="1" dirty="0"/>
              <a:t>Trastornos psicopatológicos maternos como predictores de los trastornos del </a:t>
            </a:r>
            <a:r>
              <a:rPr lang="ca-ES" sz="525" b="1" dirty="0"/>
              <a:t>vinculo</a:t>
            </a:r>
          </a:p>
        </p:txBody>
      </p:sp>
      <p:sp>
        <p:nvSpPr>
          <p:cNvPr id="43" name="QuadreDeText 42">
            <a:extLst>
              <a:ext uri="{FF2B5EF4-FFF2-40B4-BE49-F238E27FC236}">
                <a16:creationId xmlns:a16="http://schemas.microsoft.com/office/drawing/2014/main" id="{7A0F1FD4-8853-3E09-D3FC-C0551F0A231E}"/>
              </a:ext>
            </a:extLst>
          </p:cNvPr>
          <p:cNvSpPr txBox="1"/>
          <p:nvPr/>
        </p:nvSpPr>
        <p:spPr>
          <a:xfrm>
            <a:off x="2923503" y="4129237"/>
            <a:ext cx="1690887" cy="173124"/>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r>
              <a:rPr lang="ca-ES" sz="525" b="1" dirty="0"/>
              <a:t>Figura 1.</a:t>
            </a:r>
            <a:r>
              <a:rPr lang="es-ES" sz="525" b="1" dirty="0"/>
              <a:t> Prevalencia </a:t>
            </a:r>
            <a:r>
              <a:rPr lang="ca-ES" sz="525" b="1" dirty="0"/>
              <a:t>de alteracions del vinculo (PBQ)   </a:t>
            </a:r>
          </a:p>
        </p:txBody>
      </p:sp>
      <p:sp>
        <p:nvSpPr>
          <p:cNvPr id="45" name="QuadreDeText 44">
            <a:extLst>
              <a:ext uri="{FF2B5EF4-FFF2-40B4-BE49-F238E27FC236}">
                <a16:creationId xmlns:a16="http://schemas.microsoft.com/office/drawing/2014/main" id="{2016D61F-E0A9-0DBA-FE1A-65A0276F05D2}"/>
              </a:ext>
            </a:extLst>
          </p:cNvPr>
          <p:cNvSpPr txBox="1"/>
          <p:nvPr/>
        </p:nvSpPr>
        <p:spPr>
          <a:xfrm>
            <a:off x="2822948" y="5586680"/>
            <a:ext cx="2025594" cy="253916"/>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r>
              <a:rPr lang="ca-ES" sz="525" b="1" dirty="0"/>
              <a:t>Figura 2. </a:t>
            </a:r>
            <a:r>
              <a:rPr lang="es-ES" sz="525" b="1" dirty="0"/>
              <a:t>Trastornos psicopatológicos maternos como predictores de los trastornos </a:t>
            </a:r>
            <a:r>
              <a:rPr lang="ca-ES" sz="525" b="1" dirty="0"/>
              <a:t>del vinculo</a:t>
            </a:r>
          </a:p>
        </p:txBody>
      </p:sp>
      <p:sp>
        <p:nvSpPr>
          <p:cNvPr id="46" name="QuadreDeText 45">
            <a:extLst>
              <a:ext uri="{FF2B5EF4-FFF2-40B4-BE49-F238E27FC236}">
                <a16:creationId xmlns:a16="http://schemas.microsoft.com/office/drawing/2014/main" id="{B15004C4-62C4-DB42-0822-B4FDDB878479}"/>
              </a:ext>
            </a:extLst>
          </p:cNvPr>
          <p:cNvSpPr txBox="1"/>
          <p:nvPr/>
        </p:nvSpPr>
        <p:spPr>
          <a:xfrm>
            <a:off x="516953" y="4090398"/>
            <a:ext cx="1804196" cy="173124"/>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r>
              <a:rPr lang="ca-ES" sz="525" b="1" dirty="0"/>
              <a:t>Tabla 1</a:t>
            </a:r>
            <a:r>
              <a:rPr lang="es-ES" sz="525" b="1" dirty="0"/>
              <a:t>. Prevalencia de Trastornos del vínculo (SI)   </a:t>
            </a:r>
            <a:endParaRPr lang="ca-ES" sz="525" b="1" dirty="0"/>
          </a:p>
        </p:txBody>
      </p:sp>
      <p:sp>
        <p:nvSpPr>
          <p:cNvPr id="48" name="4 Rectángulo">
            <a:extLst>
              <a:ext uri="{FF2B5EF4-FFF2-40B4-BE49-F238E27FC236}">
                <a16:creationId xmlns:a16="http://schemas.microsoft.com/office/drawing/2014/main" id="{B937F915-3D2A-9779-F27D-0C0B8134EC04}"/>
              </a:ext>
            </a:extLst>
          </p:cNvPr>
          <p:cNvSpPr/>
          <p:nvPr/>
        </p:nvSpPr>
        <p:spPr>
          <a:xfrm>
            <a:off x="588344" y="6622726"/>
            <a:ext cx="1795373" cy="77638"/>
          </a:xfrm>
          <a:prstGeom prst="rect">
            <a:avLst/>
          </a:prstGeom>
          <a:noFill/>
          <a:ln w="95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506"/>
          </a:p>
        </p:txBody>
      </p:sp>
      <p:sp>
        <p:nvSpPr>
          <p:cNvPr id="11" name="CuadroTexto 10">
            <a:extLst>
              <a:ext uri="{FF2B5EF4-FFF2-40B4-BE49-F238E27FC236}">
                <a16:creationId xmlns:a16="http://schemas.microsoft.com/office/drawing/2014/main" id="{D5ECA9E7-3512-963D-309A-CBA12A8BF27A}"/>
              </a:ext>
            </a:extLst>
          </p:cNvPr>
          <p:cNvSpPr txBox="1"/>
          <p:nvPr/>
        </p:nvSpPr>
        <p:spPr>
          <a:xfrm rot="5400000">
            <a:off x="3742234" y="4238004"/>
            <a:ext cx="103657" cy="369332"/>
          </a:xfrm>
          <a:prstGeom prst="rect">
            <a:avLst/>
          </a:prstGeom>
          <a:solidFill>
            <a:schemeClr val="bg1"/>
          </a:solidFill>
        </p:spPr>
        <p:txBody>
          <a:bodyPr wrap="square" rtlCol="0">
            <a:spAutoFit/>
          </a:bodyPr>
          <a:lstStyle/>
          <a:p>
            <a:endParaRPr lang="es-ES" dirty="0"/>
          </a:p>
        </p:txBody>
      </p:sp>
    </p:spTree>
    <p:extLst>
      <p:ext uri="{BB962C8B-B14F-4D97-AF65-F5344CB8AC3E}">
        <p14:creationId xmlns:p14="http://schemas.microsoft.com/office/powerpoint/2010/main" val="3165611210"/>
      </p:ext>
    </p:extLst>
  </p:cSld>
  <p:clrMapOvr>
    <a:masterClrMapping/>
  </p:clrMapOvr>
</p:sld>
</file>

<file path=ppt/theme/theme1.xml><?xml version="1.0" encoding="utf-8"?>
<a:theme xmlns:a="http://schemas.openxmlformats.org/drawingml/2006/main" name="Office 2013 - Tema de 2022">
  <a:themeElements>
    <a:clrScheme name="Office 2013 - Tema de 2022">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Tema de 2022">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13 - Tema de 2022">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2013 - 2022 Theme</Template>
  <TotalTime>1056</TotalTime>
  <Words>724</Words>
  <Application>Microsoft Office PowerPoint</Application>
  <PresentationFormat>Presentación en pantalla (16:9)</PresentationFormat>
  <Paragraphs>58</Paragraphs>
  <Slides>1</Slides>
  <Notes>0</Notes>
  <HiddenSlides>0</HiddenSlides>
  <MMClips>0</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1</vt:i4>
      </vt:variant>
    </vt:vector>
  </HeadingPairs>
  <TitlesOfParts>
    <vt:vector size="8" baseType="lpstr">
      <vt:lpstr>Arial</vt:lpstr>
      <vt:lpstr>Calibri</vt:lpstr>
      <vt:lpstr>Calibri Light</vt:lpstr>
      <vt:lpstr>Segoe UI</vt:lpstr>
      <vt:lpstr>Trebuchet MS</vt:lpstr>
      <vt:lpstr>Wingdings</vt:lpstr>
      <vt:lpstr>Office 2013 - Tema de 2022</vt:lpstr>
      <vt:lpstr>Trastornos del vínculo materno-infantil en salud mental perinatal: cuatro años de exploración clínica en una unidad especializada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Usuario</dc:creator>
  <cp:lastModifiedBy>SUREDA, BARBARA (ICN)</cp:lastModifiedBy>
  <cp:revision>78</cp:revision>
  <dcterms:created xsi:type="dcterms:W3CDTF">2019-11-04T16:14:00Z</dcterms:created>
  <dcterms:modified xsi:type="dcterms:W3CDTF">2026-05-03T20:41:37Z</dcterms:modified>
</cp:coreProperties>
</file>