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60" r:id="rId5"/>
  </p:sldIdLst>
  <p:sldSz cx="5143500" cy="9144000" type="screen16x9"/>
  <p:notesSz cx="7104063" cy="10234613"/>
  <p:defaultTextStyle>
    <a:defPPr>
      <a:defRPr lang="es-ES"/>
    </a:defPPr>
    <a:lvl1pPr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1pPr>
    <a:lvl2pPr marL="85937" indent="27573"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2pPr>
    <a:lvl3pPr marL="172333" indent="54687"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3pPr>
    <a:lvl4pPr marL="258731" indent="81802"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4pPr>
    <a:lvl5pPr marL="344668" indent="109375" algn="l" rtl="0" eaLnBrk="0" fontAlgn="base" hangingPunct="0">
      <a:spcBef>
        <a:spcPct val="0"/>
      </a:spcBef>
      <a:spcAft>
        <a:spcPct val="0"/>
      </a:spcAft>
      <a:defRPr sz="1622" kern="1200">
        <a:solidFill>
          <a:schemeClr val="tx1"/>
        </a:solidFill>
        <a:latin typeface="Arial" panose="020B0604020202020204" pitchFamily="34" charset="0"/>
        <a:ea typeface="ＭＳ Ｐゴシック" panose="020B0600070205080204" pitchFamily="34" charset="-128"/>
        <a:cs typeface="+mn-cs"/>
      </a:defRPr>
    </a:lvl5pPr>
    <a:lvl6pPr marL="661761"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6pPr>
    <a:lvl7pPr marL="794113"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7pPr>
    <a:lvl8pPr marL="926465"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8pPr>
    <a:lvl9pPr marL="1058818" algn="l" defTabSz="264704" rtl="0" eaLnBrk="1" latinLnBrk="0" hangingPunct="1">
      <a:defRPr sz="1622"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880" userDrawn="1">
          <p15:clr>
            <a:srgbClr val="A4A3A4"/>
          </p15:clr>
        </p15:guide>
        <p15:guide id="2" pos="16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F8C051B-CD36-0538-1ED7-1966C270C8DF}" name="POSSE CEPEDA CRISTINA MARIA" initials="CP" userId="S::cristinamaria.posse.cepeda@usc.es::725e5a3f-cf33-42f5-9e29-d05acaba5f4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lba" initials="a" lastIdx="1" clrIdx="0">
    <p:extLst>
      <p:ext uri="{19B8F6BF-5375-455C-9EA6-DF929625EA0E}">
        <p15:presenceInfo xmlns:p15="http://schemas.microsoft.com/office/powerpoint/2012/main" userId="8ccd3c01550fb34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9200"/>
    <a:srgbClr val="FF9966"/>
    <a:srgbClr val="FFFF99"/>
    <a:srgbClr val="A82896"/>
    <a:srgbClr val="FFCC99"/>
    <a:srgbClr val="F8DCF3"/>
    <a:srgbClr val="E424C4"/>
    <a:srgbClr val="D1AAD2"/>
    <a:srgbClr val="E19BDF"/>
    <a:srgbClr val="EFE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336" autoAdjust="0"/>
    <p:restoredTop sz="94058" autoAdjust="0"/>
  </p:normalViewPr>
  <p:slideViewPr>
    <p:cSldViewPr>
      <p:cViewPr>
        <p:scale>
          <a:sx n="150" d="100"/>
          <a:sy n="150" d="100"/>
        </p:scale>
        <p:origin x="3066" y="126"/>
      </p:cViewPr>
      <p:guideLst>
        <p:guide orient="horz" pos="2880"/>
        <p:guide pos="16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8/10/relationships/authors" Target="author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01AF19E-D30D-DA55-2C68-7B61750DDDE1}"/>
              </a:ext>
            </a:extLst>
          </p:cNvPr>
          <p:cNvSpPr>
            <a:spLocks noGrp="1"/>
          </p:cNvSpPr>
          <p:nvPr>
            <p:ph type="hdr" sz="quarter"/>
          </p:nvPr>
        </p:nvSpPr>
        <p:spPr>
          <a:xfrm>
            <a:off x="0" y="0"/>
            <a:ext cx="3078427" cy="513508"/>
          </a:xfrm>
          <a:prstGeom prst="rect">
            <a:avLst/>
          </a:prstGeom>
        </p:spPr>
        <p:txBody>
          <a:bodyPr vert="horz" wrap="square" lIns="99068" tIns="49535" rIns="99068" bIns="49535" numCol="1" anchor="t" anchorCtr="0" compatLnSpc="1">
            <a:prstTxWarp prst="textNoShape">
              <a:avLst/>
            </a:prstTxWarp>
          </a:bodyPr>
          <a:lstStyle>
            <a:lvl1pPr eaLnBrk="1" hangingPunct="1">
              <a:defRPr sz="1300">
                <a:latin typeface="Arial" charset="0"/>
                <a:ea typeface="ＭＳ Ｐゴシック" charset="0"/>
              </a:defRPr>
            </a:lvl1pPr>
          </a:lstStyle>
          <a:p>
            <a:pPr>
              <a:defRPr/>
            </a:pPr>
            <a:endParaRPr lang="es-ES_tradnl"/>
          </a:p>
        </p:txBody>
      </p:sp>
      <p:sp>
        <p:nvSpPr>
          <p:cNvPr id="3" name="Marcador de fecha 2">
            <a:extLst>
              <a:ext uri="{FF2B5EF4-FFF2-40B4-BE49-F238E27FC236}">
                <a16:creationId xmlns:a16="http://schemas.microsoft.com/office/drawing/2014/main" id="{3FE0C104-B887-938C-F016-A8AC8F550437}"/>
              </a:ext>
            </a:extLst>
          </p:cNvPr>
          <p:cNvSpPr>
            <a:spLocks noGrp="1"/>
          </p:cNvSpPr>
          <p:nvPr>
            <p:ph type="dt" idx="1"/>
          </p:nvPr>
        </p:nvSpPr>
        <p:spPr>
          <a:xfrm>
            <a:off x="4023994" y="0"/>
            <a:ext cx="3078427" cy="513508"/>
          </a:xfrm>
          <a:prstGeom prst="rect">
            <a:avLst/>
          </a:prstGeom>
        </p:spPr>
        <p:txBody>
          <a:bodyPr vert="horz" wrap="square" lIns="99068" tIns="49535" rIns="99068" bIns="49535" numCol="1" anchor="t" anchorCtr="0" compatLnSpc="1">
            <a:prstTxWarp prst="textNoShape">
              <a:avLst/>
            </a:prstTxWarp>
          </a:bodyPr>
          <a:lstStyle>
            <a:lvl1pPr algn="r" eaLnBrk="1" hangingPunct="1">
              <a:defRPr sz="1300"/>
            </a:lvl1pPr>
          </a:lstStyle>
          <a:p>
            <a:pPr>
              <a:defRPr/>
            </a:pPr>
            <a:fld id="{3A2B2F7B-E783-4E04-8058-09EA1A54AC6F}" type="datetimeFigureOut">
              <a:rPr lang="es-ES_tradnl"/>
              <a:pPr>
                <a:defRPr/>
              </a:pPr>
              <a:t>20/04/2026</a:t>
            </a:fld>
            <a:endParaRPr lang="es-ES_tradnl"/>
          </a:p>
        </p:txBody>
      </p:sp>
      <p:sp>
        <p:nvSpPr>
          <p:cNvPr id="4" name="Marcador de imagen de diapositiva 3">
            <a:extLst>
              <a:ext uri="{FF2B5EF4-FFF2-40B4-BE49-F238E27FC236}">
                <a16:creationId xmlns:a16="http://schemas.microsoft.com/office/drawing/2014/main" id="{D45B5B4F-5027-982A-DF59-4822D56C1977}"/>
              </a:ext>
            </a:extLst>
          </p:cNvPr>
          <p:cNvSpPr>
            <a:spLocks noGrp="1" noRot="1" noChangeAspect="1"/>
          </p:cNvSpPr>
          <p:nvPr>
            <p:ph type="sldImg" idx="2"/>
          </p:nvPr>
        </p:nvSpPr>
        <p:spPr>
          <a:xfrm>
            <a:off x="2581275" y="1279525"/>
            <a:ext cx="1941513" cy="3454400"/>
          </a:xfrm>
          <a:prstGeom prst="rect">
            <a:avLst/>
          </a:prstGeom>
          <a:noFill/>
          <a:ln w="12700">
            <a:solidFill>
              <a:prstClr val="black"/>
            </a:solidFill>
          </a:ln>
        </p:spPr>
        <p:txBody>
          <a:bodyPr vert="horz" lIns="99068" tIns="49535" rIns="99068" bIns="49535" rtlCol="0" anchor="ctr"/>
          <a:lstStyle/>
          <a:p>
            <a:pPr lvl="0"/>
            <a:endParaRPr lang="es-ES_tradnl" noProof="0"/>
          </a:p>
        </p:txBody>
      </p:sp>
      <p:sp>
        <p:nvSpPr>
          <p:cNvPr id="5" name="Marcador de notas 4">
            <a:extLst>
              <a:ext uri="{FF2B5EF4-FFF2-40B4-BE49-F238E27FC236}">
                <a16:creationId xmlns:a16="http://schemas.microsoft.com/office/drawing/2014/main" id="{4C6D16AE-3BEE-7EC7-3B88-69BE09AA7739}"/>
              </a:ext>
            </a:extLst>
          </p:cNvPr>
          <p:cNvSpPr>
            <a:spLocks noGrp="1"/>
          </p:cNvSpPr>
          <p:nvPr>
            <p:ph type="body" sz="quarter" idx="3"/>
          </p:nvPr>
        </p:nvSpPr>
        <p:spPr>
          <a:xfrm>
            <a:off x="710407" y="4925407"/>
            <a:ext cx="5683250" cy="4029879"/>
          </a:xfrm>
          <a:prstGeom prst="rect">
            <a:avLst/>
          </a:prstGeom>
        </p:spPr>
        <p:txBody>
          <a:bodyPr vert="horz" wrap="square" lIns="99068" tIns="49535" rIns="99068" bIns="49535"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ES_tradnl" noProof="0"/>
          </a:p>
        </p:txBody>
      </p:sp>
      <p:sp>
        <p:nvSpPr>
          <p:cNvPr id="6" name="Marcador de pie de página 5">
            <a:extLst>
              <a:ext uri="{FF2B5EF4-FFF2-40B4-BE49-F238E27FC236}">
                <a16:creationId xmlns:a16="http://schemas.microsoft.com/office/drawing/2014/main" id="{585F3B6C-0B40-438B-3112-EC30281E271A}"/>
              </a:ext>
            </a:extLst>
          </p:cNvPr>
          <p:cNvSpPr>
            <a:spLocks noGrp="1"/>
          </p:cNvSpPr>
          <p:nvPr>
            <p:ph type="ftr" sz="quarter" idx="4"/>
          </p:nvPr>
        </p:nvSpPr>
        <p:spPr>
          <a:xfrm>
            <a:off x="0" y="9721109"/>
            <a:ext cx="3078427" cy="513507"/>
          </a:xfrm>
          <a:prstGeom prst="rect">
            <a:avLst/>
          </a:prstGeom>
        </p:spPr>
        <p:txBody>
          <a:bodyPr vert="horz" wrap="square" lIns="99068" tIns="49535" rIns="99068" bIns="49535" numCol="1" anchor="b" anchorCtr="0" compatLnSpc="1">
            <a:prstTxWarp prst="textNoShape">
              <a:avLst/>
            </a:prstTxWarp>
          </a:bodyPr>
          <a:lstStyle>
            <a:lvl1pPr eaLnBrk="1" hangingPunct="1">
              <a:defRPr sz="1300">
                <a:latin typeface="Arial" charset="0"/>
                <a:ea typeface="ＭＳ Ｐゴシック" charset="0"/>
              </a:defRPr>
            </a:lvl1pPr>
          </a:lstStyle>
          <a:p>
            <a:pPr>
              <a:defRPr/>
            </a:pPr>
            <a:endParaRPr lang="es-ES_tradnl"/>
          </a:p>
        </p:txBody>
      </p:sp>
      <p:sp>
        <p:nvSpPr>
          <p:cNvPr id="7" name="Marcador de número de diapositiva 6">
            <a:extLst>
              <a:ext uri="{FF2B5EF4-FFF2-40B4-BE49-F238E27FC236}">
                <a16:creationId xmlns:a16="http://schemas.microsoft.com/office/drawing/2014/main" id="{628AE697-53AF-85B4-BC4D-E4154DC01DD5}"/>
              </a:ext>
            </a:extLst>
          </p:cNvPr>
          <p:cNvSpPr>
            <a:spLocks noGrp="1"/>
          </p:cNvSpPr>
          <p:nvPr>
            <p:ph type="sldNum" sz="quarter" idx="5"/>
          </p:nvPr>
        </p:nvSpPr>
        <p:spPr>
          <a:xfrm>
            <a:off x="4023994" y="9721109"/>
            <a:ext cx="3078427" cy="513507"/>
          </a:xfrm>
          <a:prstGeom prst="rect">
            <a:avLst/>
          </a:prstGeom>
        </p:spPr>
        <p:txBody>
          <a:bodyPr vert="horz" wrap="square" lIns="99068" tIns="49535" rIns="99068" bIns="49535" numCol="1" anchor="b" anchorCtr="0" compatLnSpc="1">
            <a:prstTxWarp prst="textNoShape">
              <a:avLst/>
            </a:prstTxWarp>
          </a:bodyPr>
          <a:lstStyle>
            <a:lvl1pPr algn="r" eaLnBrk="1" hangingPunct="1">
              <a:defRPr sz="1300"/>
            </a:lvl1pPr>
          </a:lstStyle>
          <a:p>
            <a:pPr>
              <a:defRPr/>
            </a:pPr>
            <a:fld id="{612FB8AF-2A9A-4F83-B8A7-1BC362AFBE1D}"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347" kern="1200">
        <a:solidFill>
          <a:schemeClr val="tx1"/>
        </a:solidFill>
        <a:latin typeface="+mn-lt"/>
        <a:ea typeface="ＭＳ Ｐゴシック" charset="0"/>
        <a:cs typeface="+mn-cs"/>
      </a:defRPr>
    </a:lvl1pPr>
    <a:lvl2pPr marL="132352" algn="l" rtl="0" eaLnBrk="0" fontAlgn="base" hangingPunct="0">
      <a:spcBef>
        <a:spcPct val="30000"/>
      </a:spcBef>
      <a:spcAft>
        <a:spcPct val="0"/>
      </a:spcAft>
      <a:defRPr sz="347" kern="1200">
        <a:solidFill>
          <a:schemeClr val="tx1"/>
        </a:solidFill>
        <a:latin typeface="+mn-lt"/>
        <a:ea typeface="ＭＳ Ｐゴシック" charset="0"/>
        <a:cs typeface="+mn-cs"/>
      </a:defRPr>
    </a:lvl2pPr>
    <a:lvl3pPr marL="264704" algn="l" rtl="0" eaLnBrk="0" fontAlgn="base" hangingPunct="0">
      <a:spcBef>
        <a:spcPct val="30000"/>
      </a:spcBef>
      <a:spcAft>
        <a:spcPct val="0"/>
      </a:spcAft>
      <a:defRPr sz="347" kern="1200">
        <a:solidFill>
          <a:schemeClr val="tx1"/>
        </a:solidFill>
        <a:latin typeface="+mn-lt"/>
        <a:ea typeface="ＭＳ Ｐゴシック" charset="0"/>
        <a:cs typeface="+mn-cs"/>
      </a:defRPr>
    </a:lvl3pPr>
    <a:lvl4pPr marL="397057" algn="l" rtl="0" eaLnBrk="0" fontAlgn="base" hangingPunct="0">
      <a:spcBef>
        <a:spcPct val="30000"/>
      </a:spcBef>
      <a:spcAft>
        <a:spcPct val="0"/>
      </a:spcAft>
      <a:defRPr sz="347" kern="1200">
        <a:solidFill>
          <a:schemeClr val="tx1"/>
        </a:solidFill>
        <a:latin typeface="+mn-lt"/>
        <a:ea typeface="ＭＳ Ｐゴシック" charset="0"/>
        <a:cs typeface="+mn-cs"/>
      </a:defRPr>
    </a:lvl4pPr>
    <a:lvl5pPr marL="529409" algn="l" rtl="0" eaLnBrk="0" fontAlgn="base" hangingPunct="0">
      <a:spcBef>
        <a:spcPct val="30000"/>
      </a:spcBef>
      <a:spcAft>
        <a:spcPct val="0"/>
      </a:spcAft>
      <a:defRPr sz="347" kern="1200">
        <a:solidFill>
          <a:schemeClr val="tx1"/>
        </a:solidFill>
        <a:latin typeface="+mn-lt"/>
        <a:ea typeface="ＭＳ Ｐゴシック" charset="0"/>
        <a:cs typeface="+mn-cs"/>
      </a:defRPr>
    </a:lvl5pPr>
    <a:lvl6pPr marL="661761" algn="l" defTabSz="264704" rtl="0" eaLnBrk="1" latinLnBrk="0" hangingPunct="1">
      <a:defRPr sz="347" kern="1200">
        <a:solidFill>
          <a:schemeClr val="tx1"/>
        </a:solidFill>
        <a:latin typeface="+mn-lt"/>
        <a:ea typeface="+mn-ea"/>
        <a:cs typeface="+mn-cs"/>
      </a:defRPr>
    </a:lvl6pPr>
    <a:lvl7pPr marL="794113" algn="l" defTabSz="264704" rtl="0" eaLnBrk="1" latinLnBrk="0" hangingPunct="1">
      <a:defRPr sz="347" kern="1200">
        <a:solidFill>
          <a:schemeClr val="tx1"/>
        </a:solidFill>
        <a:latin typeface="+mn-lt"/>
        <a:ea typeface="+mn-ea"/>
        <a:cs typeface="+mn-cs"/>
      </a:defRPr>
    </a:lvl7pPr>
    <a:lvl8pPr marL="926465" algn="l" defTabSz="264704" rtl="0" eaLnBrk="1" latinLnBrk="0" hangingPunct="1">
      <a:defRPr sz="347" kern="1200">
        <a:solidFill>
          <a:schemeClr val="tx1"/>
        </a:solidFill>
        <a:latin typeface="+mn-lt"/>
        <a:ea typeface="+mn-ea"/>
        <a:cs typeface="+mn-cs"/>
      </a:defRPr>
    </a:lvl8pPr>
    <a:lvl9pPr marL="1058818" algn="l" defTabSz="264704" rtl="0" eaLnBrk="1" latinLnBrk="0" hangingPunct="1">
      <a:defRPr sz="34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2581275" y="1279525"/>
            <a:ext cx="1941513" cy="3454400"/>
          </a:xfrm>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FB8AF-2A9A-4F83-B8A7-1BC362AFBE1D}" type="slidenum">
              <a:rPr lang="es-ES_tradnl" altLang="es-ES" smtClean="0"/>
              <a:pPr>
                <a:defRPr/>
              </a:pPr>
              <a:t>1</a:t>
            </a:fld>
            <a:endParaRPr lang="es-ES_tradnl" altLang="es-ES"/>
          </a:p>
        </p:txBody>
      </p:sp>
    </p:spTree>
    <p:extLst>
      <p:ext uri="{BB962C8B-B14F-4D97-AF65-F5344CB8AC3E}">
        <p14:creationId xmlns:p14="http://schemas.microsoft.com/office/powerpoint/2010/main" val="2539736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385790" y="2840705"/>
            <a:ext cx="4371924" cy="1959765"/>
          </a:xfrm>
        </p:spPr>
        <p:txBody>
          <a:bodyPr/>
          <a:lstStyle/>
          <a:p>
            <a:r>
              <a:rPr lang="es-ES"/>
              <a:t>Haga clic para modificar el estilo de título del patrón</a:t>
            </a:r>
          </a:p>
        </p:txBody>
      </p:sp>
      <p:sp>
        <p:nvSpPr>
          <p:cNvPr id="3" name="2 Subtítulo"/>
          <p:cNvSpPr>
            <a:spLocks noGrp="1"/>
          </p:cNvSpPr>
          <p:nvPr>
            <p:ph type="subTitle" idx="1"/>
          </p:nvPr>
        </p:nvSpPr>
        <p:spPr>
          <a:xfrm>
            <a:off x="771579" y="5181468"/>
            <a:ext cx="3600349" cy="2337068"/>
          </a:xfrm>
        </p:spPr>
        <p:txBody>
          <a:bodyPr/>
          <a:lstStyle>
            <a:lvl1pPr marL="0" indent="0" algn="ctr">
              <a:buNone/>
              <a:defRPr/>
            </a:lvl1pPr>
            <a:lvl2pPr marL="81933" indent="0" algn="ctr">
              <a:buNone/>
              <a:defRPr/>
            </a:lvl2pPr>
            <a:lvl3pPr marL="163865" indent="0" algn="ctr">
              <a:buNone/>
              <a:defRPr/>
            </a:lvl3pPr>
            <a:lvl4pPr marL="245799" indent="0" algn="ctr">
              <a:buNone/>
              <a:defRPr/>
            </a:lvl4pPr>
            <a:lvl5pPr marL="327729" indent="0" algn="ctr">
              <a:buNone/>
              <a:defRPr/>
            </a:lvl5pPr>
            <a:lvl6pPr marL="409663" indent="0" algn="ctr">
              <a:buNone/>
              <a:defRPr/>
            </a:lvl6pPr>
            <a:lvl7pPr marL="491594" indent="0" algn="ctr">
              <a:buNone/>
              <a:defRPr/>
            </a:lvl7pPr>
            <a:lvl8pPr marL="573528" indent="0" algn="ctr">
              <a:buNone/>
              <a:defRPr/>
            </a:lvl8pPr>
            <a:lvl9pPr marL="655460" indent="0" algn="ctr">
              <a:buNone/>
              <a:defRPr/>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7319578C-E965-65FD-1400-CB6BFD9B527E}"/>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C6269739-CBBA-87F8-EA14-91B69857F3E4}"/>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6C031A1A-EBCA-56B1-D21E-C4426B77C8B0}"/>
              </a:ext>
            </a:extLst>
          </p:cNvPr>
          <p:cNvSpPr>
            <a:spLocks noGrp="1" noChangeArrowheads="1"/>
          </p:cNvSpPr>
          <p:nvPr>
            <p:ph type="sldNum" sz="quarter" idx="12"/>
          </p:nvPr>
        </p:nvSpPr>
        <p:spPr>
          <a:ln/>
        </p:spPr>
        <p:txBody>
          <a:bodyPr/>
          <a:lstStyle>
            <a:lvl1pPr>
              <a:defRPr/>
            </a:lvl1pPr>
          </a:lstStyle>
          <a:p>
            <a:pPr>
              <a:defRPr/>
            </a:pPr>
            <a:fld id="{3E72B978-A447-496B-8666-3805649ECED6}" type="slidenum">
              <a:rPr lang="es-ES" altLang="es-ES"/>
              <a:pPr>
                <a:defRPr/>
              </a:pPr>
              <a:t>‹Nº›</a:t>
            </a:fld>
            <a:endParaRPr lang="es-ES" altLang="es-ES"/>
          </a:p>
        </p:txBody>
      </p:sp>
    </p:spTree>
    <p:extLst>
      <p:ext uri="{BB962C8B-B14F-4D97-AF65-F5344CB8AC3E}">
        <p14:creationId xmlns:p14="http://schemas.microsoft.com/office/powerpoint/2010/main" val="825975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8B240AE-179A-189B-F730-99ED4135AAEB}"/>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82E0DD53-5553-7659-CE9A-B8E8C3A4CB80}"/>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51A59B5F-4973-A39C-72B6-857904D1F128}"/>
              </a:ext>
            </a:extLst>
          </p:cNvPr>
          <p:cNvSpPr>
            <a:spLocks noGrp="1" noChangeArrowheads="1"/>
          </p:cNvSpPr>
          <p:nvPr>
            <p:ph type="sldNum" sz="quarter" idx="12"/>
          </p:nvPr>
        </p:nvSpPr>
        <p:spPr>
          <a:ln/>
        </p:spPr>
        <p:txBody>
          <a:bodyPr/>
          <a:lstStyle>
            <a:lvl1pPr>
              <a:defRPr/>
            </a:lvl1pPr>
          </a:lstStyle>
          <a:p>
            <a:pPr>
              <a:defRPr/>
            </a:pPr>
            <a:fld id="{8374AD86-2DEB-44FB-8275-4CDB4B7BFD04}" type="slidenum">
              <a:rPr lang="es-ES" altLang="es-ES"/>
              <a:pPr>
                <a:defRPr/>
              </a:pPr>
              <a:t>‹Nº›</a:t>
            </a:fld>
            <a:endParaRPr lang="es-ES" altLang="es-ES"/>
          </a:p>
        </p:txBody>
      </p:sp>
    </p:spTree>
    <p:extLst>
      <p:ext uri="{BB962C8B-B14F-4D97-AF65-F5344CB8AC3E}">
        <p14:creationId xmlns:p14="http://schemas.microsoft.com/office/powerpoint/2010/main" val="2166832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406199" y="5875935"/>
            <a:ext cx="4372177" cy="1815966"/>
          </a:xfrm>
        </p:spPr>
        <p:txBody>
          <a:bodyPr anchor="t"/>
          <a:lstStyle>
            <a:lvl1pPr algn="l">
              <a:defRPr sz="714" b="1" cap="all"/>
            </a:lvl1pPr>
          </a:lstStyle>
          <a:p>
            <a:r>
              <a:rPr lang="es-ES"/>
              <a:t>Haga clic para modificar el estilo de título del patrón</a:t>
            </a:r>
          </a:p>
        </p:txBody>
      </p:sp>
      <p:sp>
        <p:nvSpPr>
          <p:cNvPr id="3" name="2 Marcador de texto"/>
          <p:cNvSpPr>
            <a:spLocks noGrp="1"/>
          </p:cNvSpPr>
          <p:nvPr>
            <p:ph type="body" idx="1"/>
          </p:nvPr>
        </p:nvSpPr>
        <p:spPr>
          <a:xfrm>
            <a:off x="406199" y="3875517"/>
            <a:ext cx="4372177" cy="2000418"/>
          </a:xfrm>
        </p:spPr>
        <p:txBody>
          <a:bodyPr anchor="b"/>
          <a:lstStyle>
            <a:lvl1pPr marL="0" indent="0">
              <a:buNone/>
              <a:defRPr sz="357"/>
            </a:lvl1pPr>
            <a:lvl2pPr marL="81933" indent="0">
              <a:buNone/>
              <a:defRPr sz="330"/>
            </a:lvl2pPr>
            <a:lvl3pPr marL="163865" indent="0">
              <a:buNone/>
              <a:defRPr sz="274"/>
            </a:lvl3pPr>
            <a:lvl4pPr marL="245799" indent="0">
              <a:buNone/>
              <a:defRPr sz="248"/>
            </a:lvl4pPr>
            <a:lvl5pPr marL="327729" indent="0">
              <a:buNone/>
              <a:defRPr sz="248"/>
            </a:lvl5pPr>
            <a:lvl6pPr marL="409663" indent="0">
              <a:buNone/>
              <a:defRPr sz="248"/>
            </a:lvl6pPr>
            <a:lvl7pPr marL="491594" indent="0">
              <a:buNone/>
              <a:defRPr sz="248"/>
            </a:lvl7pPr>
            <a:lvl8pPr marL="573528" indent="0">
              <a:buNone/>
              <a:defRPr sz="248"/>
            </a:lvl8pPr>
            <a:lvl9pPr marL="655460" indent="0">
              <a:buNone/>
              <a:defRPr sz="248"/>
            </a:lvl9pPr>
          </a:lstStyle>
          <a:p>
            <a:pPr lvl="0"/>
            <a:r>
              <a:rPr lang="es-ES"/>
              <a:t>Haga clic para modificar el estilo de texto del patrón</a:t>
            </a:r>
          </a:p>
        </p:txBody>
      </p:sp>
      <p:sp>
        <p:nvSpPr>
          <p:cNvPr id="4" name="Rectangle 4">
            <a:extLst>
              <a:ext uri="{FF2B5EF4-FFF2-40B4-BE49-F238E27FC236}">
                <a16:creationId xmlns:a16="http://schemas.microsoft.com/office/drawing/2014/main" id="{687815C1-FC1F-5993-6456-87C1C24A3F65}"/>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3740937-AA83-3830-85BA-8B8EE418D9D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733482A6-06C4-1B7C-D995-236993B58226}"/>
              </a:ext>
            </a:extLst>
          </p:cNvPr>
          <p:cNvSpPr>
            <a:spLocks noGrp="1" noChangeArrowheads="1"/>
          </p:cNvSpPr>
          <p:nvPr>
            <p:ph type="sldNum" sz="quarter" idx="12"/>
          </p:nvPr>
        </p:nvSpPr>
        <p:spPr>
          <a:ln/>
        </p:spPr>
        <p:txBody>
          <a:bodyPr/>
          <a:lstStyle>
            <a:lvl1pPr>
              <a:defRPr/>
            </a:lvl1pPr>
          </a:lstStyle>
          <a:p>
            <a:pPr>
              <a:defRPr/>
            </a:pPr>
            <a:fld id="{F80227E3-D5F7-4DED-9D06-31BD77483A98}" type="slidenum">
              <a:rPr lang="es-ES" altLang="es-ES"/>
              <a:pPr>
                <a:defRPr/>
              </a:pPr>
              <a:t>‹Nº›</a:t>
            </a:fld>
            <a:endParaRPr lang="es-ES" altLang="es-ES"/>
          </a:p>
        </p:txBody>
      </p:sp>
    </p:spTree>
    <p:extLst>
      <p:ext uri="{BB962C8B-B14F-4D97-AF65-F5344CB8AC3E}">
        <p14:creationId xmlns:p14="http://schemas.microsoft.com/office/powerpoint/2010/main" val="2156175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257278" y="2133473"/>
            <a:ext cx="2302379" cy="6034851"/>
          </a:xfrm>
        </p:spPr>
        <p:txBody>
          <a:bodyPr/>
          <a:lstStyle>
            <a:lvl1pPr>
              <a:defRPr sz="494"/>
            </a:lvl1pPr>
            <a:lvl2pPr>
              <a:defRPr sz="412"/>
            </a:lvl2pPr>
            <a:lvl3pPr>
              <a:defRPr sz="357"/>
            </a:lvl3pPr>
            <a:lvl4pPr>
              <a:defRPr sz="330"/>
            </a:lvl4pPr>
            <a:lvl5pPr>
              <a:defRPr sz="330"/>
            </a:lvl5pPr>
            <a:lvl6pPr>
              <a:defRPr sz="330"/>
            </a:lvl6pPr>
            <a:lvl7pPr>
              <a:defRPr sz="330"/>
            </a:lvl7pPr>
            <a:lvl8pPr>
              <a:defRPr sz="330"/>
            </a:lvl8pPr>
            <a:lvl9pPr>
              <a:defRPr sz="33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2583849" y="2133473"/>
            <a:ext cx="2302379" cy="6034851"/>
          </a:xfrm>
        </p:spPr>
        <p:txBody>
          <a:bodyPr/>
          <a:lstStyle>
            <a:lvl1pPr>
              <a:defRPr sz="494"/>
            </a:lvl1pPr>
            <a:lvl2pPr>
              <a:defRPr sz="412"/>
            </a:lvl2pPr>
            <a:lvl3pPr>
              <a:defRPr sz="357"/>
            </a:lvl3pPr>
            <a:lvl4pPr>
              <a:defRPr sz="330"/>
            </a:lvl4pPr>
            <a:lvl5pPr>
              <a:defRPr sz="330"/>
            </a:lvl5pPr>
            <a:lvl6pPr>
              <a:defRPr sz="330"/>
            </a:lvl6pPr>
            <a:lvl7pPr>
              <a:defRPr sz="330"/>
            </a:lvl7pPr>
            <a:lvl8pPr>
              <a:defRPr sz="330"/>
            </a:lvl8pPr>
            <a:lvl9pPr>
              <a:defRPr sz="33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B1B02477-2240-BDF4-7D41-F7C201B38067}"/>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6ED94C11-7D6D-43A1-DCBB-6CDA82D89F0C}"/>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5DBB6969-CEB2-1F44-537B-7E0446CED25A}"/>
              </a:ext>
            </a:extLst>
          </p:cNvPr>
          <p:cNvSpPr>
            <a:spLocks noGrp="1" noChangeArrowheads="1"/>
          </p:cNvSpPr>
          <p:nvPr>
            <p:ph type="sldNum" sz="quarter" idx="12"/>
          </p:nvPr>
        </p:nvSpPr>
        <p:spPr>
          <a:ln/>
        </p:spPr>
        <p:txBody>
          <a:bodyPr/>
          <a:lstStyle>
            <a:lvl1pPr>
              <a:defRPr/>
            </a:lvl1pPr>
          </a:lstStyle>
          <a:p>
            <a:pPr>
              <a:defRPr/>
            </a:pPr>
            <a:fld id="{57CAAD40-4369-4A81-B73B-CAD335DC518F}" type="slidenum">
              <a:rPr lang="es-ES" altLang="es-ES"/>
              <a:pPr>
                <a:defRPr/>
              </a:pPr>
              <a:t>‹Nº›</a:t>
            </a:fld>
            <a:endParaRPr lang="es-ES" altLang="es-ES"/>
          </a:p>
        </p:txBody>
      </p:sp>
    </p:spTree>
    <p:extLst>
      <p:ext uri="{BB962C8B-B14F-4D97-AF65-F5344CB8AC3E}">
        <p14:creationId xmlns:p14="http://schemas.microsoft.com/office/powerpoint/2010/main" val="1507051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257277" y="2046789"/>
            <a:ext cx="2272392" cy="853051"/>
          </a:xfrm>
        </p:spPr>
        <p:txBody>
          <a:bodyPr anchor="b"/>
          <a:lstStyle>
            <a:lvl1pPr marL="0" indent="0">
              <a:buNone/>
              <a:defRPr sz="412" b="1"/>
            </a:lvl1pPr>
            <a:lvl2pPr marL="81933" indent="0">
              <a:buNone/>
              <a:defRPr sz="357" b="1"/>
            </a:lvl2pPr>
            <a:lvl3pPr marL="163865" indent="0">
              <a:buNone/>
              <a:defRPr sz="330" b="1"/>
            </a:lvl3pPr>
            <a:lvl4pPr marL="245799" indent="0">
              <a:buNone/>
              <a:defRPr sz="274" b="1"/>
            </a:lvl4pPr>
            <a:lvl5pPr marL="327729" indent="0">
              <a:buNone/>
              <a:defRPr sz="274" b="1"/>
            </a:lvl5pPr>
            <a:lvl6pPr marL="409663" indent="0">
              <a:buNone/>
              <a:defRPr sz="274" b="1"/>
            </a:lvl6pPr>
            <a:lvl7pPr marL="491594" indent="0">
              <a:buNone/>
              <a:defRPr sz="274" b="1"/>
            </a:lvl7pPr>
            <a:lvl8pPr marL="573528" indent="0">
              <a:buNone/>
              <a:defRPr sz="274" b="1"/>
            </a:lvl8pPr>
            <a:lvl9pPr marL="655460" indent="0">
              <a:buNone/>
              <a:defRPr sz="274" b="1"/>
            </a:lvl9pPr>
          </a:lstStyle>
          <a:p>
            <a:pPr lvl="0"/>
            <a:r>
              <a:rPr lang="es-ES"/>
              <a:t>Haga clic para modificar el estilo de texto del patrón</a:t>
            </a:r>
          </a:p>
        </p:txBody>
      </p:sp>
      <p:sp>
        <p:nvSpPr>
          <p:cNvPr id="4" name="3 Marcador de contenido"/>
          <p:cNvSpPr>
            <a:spLocks noGrp="1"/>
          </p:cNvSpPr>
          <p:nvPr>
            <p:ph sz="half" idx="2"/>
          </p:nvPr>
        </p:nvSpPr>
        <p:spPr>
          <a:xfrm>
            <a:off x="257277" y="2899834"/>
            <a:ext cx="2272392" cy="5268484"/>
          </a:xfrm>
        </p:spPr>
        <p:txBody>
          <a:bodyPr/>
          <a:lstStyle>
            <a:lvl1pPr>
              <a:defRPr sz="412"/>
            </a:lvl1pPr>
            <a:lvl2pPr>
              <a:defRPr sz="357"/>
            </a:lvl2pPr>
            <a:lvl3pPr>
              <a:defRPr sz="330"/>
            </a:lvl3pPr>
            <a:lvl4pPr>
              <a:defRPr sz="274"/>
            </a:lvl4pPr>
            <a:lvl5pPr>
              <a:defRPr sz="274"/>
            </a:lvl5pPr>
            <a:lvl6pPr>
              <a:defRPr sz="274"/>
            </a:lvl6pPr>
            <a:lvl7pPr>
              <a:defRPr sz="274"/>
            </a:lvl7pPr>
            <a:lvl8pPr>
              <a:defRPr sz="274"/>
            </a:lvl8pPr>
            <a:lvl9pPr>
              <a:defRPr sz="274"/>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2612827" y="2046789"/>
            <a:ext cx="2273401" cy="853051"/>
          </a:xfrm>
        </p:spPr>
        <p:txBody>
          <a:bodyPr anchor="b"/>
          <a:lstStyle>
            <a:lvl1pPr marL="0" indent="0">
              <a:buNone/>
              <a:defRPr sz="412" b="1"/>
            </a:lvl1pPr>
            <a:lvl2pPr marL="81933" indent="0">
              <a:buNone/>
              <a:defRPr sz="357" b="1"/>
            </a:lvl2pPr>
            <a:lvl3pPr marL="163865" indent="0">
              <a:buNone/>
              <a:defRPr sz="330" b="1"/>
            </a:lvl3pPr>
            <a:lvl4pPr marL="245799" indent="0">
              <a:buNone/>
              <a:defRPr sz="274" b="1"/>
            </a:lvl4pPr>
            <a:lvl5pPr marL="327729" indent="0">
              <a:buNone/>
              <a:defRPr sz="274" b="1"/>
            </a:lvl5pPr>
            <a:lvl6pPr marL="409663" indent="0">
              <a:buNone/>
              <a:defRPr sz="274" b="1"/>
            </a:lvl6pPr>
            <a:lvl7pPr marL="491594" indent="0">
              <a:buNone/>
              <a:defRPr sz="274" b="1"/>
            </a:lvl7pPr>
            <a:lvl8pPr marL="573528" indent="0">
              <a:buNone/>
              <a:defRPr sz="274" b="1"/>
            </a:lvl8pPr>
            <a:lvl9pPr marL="655460" indent="0">
              <a:buNone/>
              <a:defRPr sz="274" b="1"/>
            </a:lvl9pPr>
          </a:lstStyle>
          <a:p>
            <a:pPr lvl="0"/>
            <a:r>
              <a:rPr lang="es-ES"/>
              <a:t>Haga clic para modificar el estilo de texto del patrón</a:t>
            </a:r>
          </a:p>
        </p:txBody>
      </p:sp>
      <p:sp>
        <p:nvSpPr>
          <p:cNvPr id="6" name="5 Marcador de contenido"/>
          <p:cNvSpPr>
            <a:spLocks noGrp="1"/>
          </p:cNvSpPr>
          <p:nvPr>
            <p:ph sz="quarter" idx="4"/>
          </p:nvPr>
        </p:nvSpPr>
        <p:spPr>
          <a:xfrm>
            <a:off x="2612827" y="2899834"/>
            <a:ext cx="2273401" cy="5268484"/>
          </a:xfrm>
        </p:spPr>
        <p:txBody>
          <a:bodyPr/>
          <a:lstStyle>
            <a:lvl1pPr>
              <a:defRPr sz="412"/>
            </a:lvl1pPr>
            <a:lvl2pPr>
              <a:defRPr sz="357"/>
            </a:lvl2pPr>
            <a:lvl3pPr>
              <a:defRPr sz="330"/>
            </a:lvl3pPr>
            <a:lvl4pPr>
              <a:defRPr sz="274"/>
            </a:lvl4pPr>
            <a:lvl5pPr>
              <a:defRPr sz="274"/>
            </a:lvl5pPr>
            <a:lvl6pPr>
              <a:defRPr sz="274"/>
            </a:lvl6pPr>
            <a:lvl7pPr>
              <a:defRPr sz="274"/>
            </a:lvl7pPr>
            <a:lvl8pPr>
              <a:defRPr sz="274"/>
            </a:lvl8pPr>
            <a:lvl9pPr>
              <a:defRPr sz="274"/>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256EDF52-4EB7-3A54-BA73-8838CEA7E48B}"/>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5">
            <a:extLst>
              <a:ext uri="{FF2B5EF4-FFF2-40B4-BE49-F238E27FC236}">
                <a16:creationId xmlns:a16="http://schemas.microsoft.com/office/drawing/2014/main" id="{3D68DCEB-A3BD-E6DA-5EDF-D7137B1D4DD9}"/>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6">
            <a:extLst>
              <a:ext uri="{FF2B5EF4-FFF2-40B4-BE49-F238E27FC236}">
                <a16:creationId xmlns:a16="http://schemas.microsoft.com/office/drawing/2014/main" id="{6C294F8E-0746-80C2-82A8-C32E99BFC83A}"/>
              </a:ext>
            </a:extLst>
          </p:cNvPr>
          <p:cNvSpPr>
            <a:spLocks noGrp="1" noChangeArrowheads="1"/>
          </p:cNvSpPr>
          <p:nvPr>
            <p:ph type="sldNum" sz="quarter" idx="12"/>
          </p:nvPr>
        </p:nvSpPr>
        <p:spPr>
          <a:ln/>
        </p:spPr>
        <p:txBody>
          <a:bodyPr/>
          <a:lstStyle>
            <a:lvl1pPr>
              <a:defRPr/>
            </a:lvl1pPr>
          </a:lstStyle>
          <a:p>
            <a:pPr>
              <a:defRPr/>
            </a:pPr>
            <a:fld id="{AEF39AF5-10EE-48E9-82FA-C15330434718}" type="slidenum">
              <a:rPr lang="es-ES" altLang="es-ES"/>
              <a:pPr>
                <a:defRPr/>
              </a:pPr>
              <a:t>‹Nº›</a:t>
            </a:fld>
            <a:endParaRPr lang="es-ES" altLang="es-ES"/>
          </a:p>
        </p:txBody>
      </p:sp>
    </p:spTree>
    <p:extLst>
      <p:ext uri="{BB962C8B-B14F-4D97-AF65-F5344CB8AC3E}">
        <p14:creationId xmlns:p14="http://schemas.microsoft.com/office/powerpoint/2010/main" val="1493744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id="{354A883D-897F-216C-5F55-F0B408D48875}"/>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5">
            <a:extLst>
              <a:ext uri="{FF2B5EF4-FFF2-40B4-BE49-F238E27FC236}">
                <a16:creationId xmlns:a16="http://schemas.microsoft.com/office/drawing/2014/main" id="{5759FEED-BECA-E8C1-EC43-0447A7D4864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6">
            <a:extLst>
              <a:ext uri="{FF2B5EF4-FFF2-40B4-BE49-F238E27FC236}">
                <a16:creationId xmlns:a16="http://schemas.microsoft.com/office/drawing/2014/main" id="{7BC1A39E-E77D-ACCB-EBA8-FE8F623648D0}"/>
              </a:ext>
            </a:extLst>
          </p:cNvPr>
          <p:cNvSpPr>
            <a:spLocks noGrp="1" noChangeArrowheads="1"/>
          </p:cNvSpPr>
          <p:nvPr>
            <p:ph type="sldNum" sz="quarter" idx="12"/>
          </p:nvPr>
        </p:nvSpPr>
        <p:spPr>
          <a:ln/>
        </p:spPr>
        <p:txBody>
          <a:bodyPr/>
          <a:lstStyle>
            <a:lvl1pPr>
              <a:defRPr/>
            </a:lvl1pPr>
          </a:lstStyle>
          <a:p>
            <a:pPr>
              <a:defRPr/>
            </a:pPr>
            <a:fld id="{AEC29FA1-2D9F-4C05-A606-DF9DCF519ED8}" type="slidenum">
              <a:rPr lang="es-ES" altLang="es-ES"/>
              <a:pPr>
                <a:defRPr/>
              </a:pPr>
              <a:t>‹Nº›</a:t>
            </a:fld>
            <a:endParaRPr lang="es-ES" altLang="es-ES"/>
          </a:p>
        </p:txBody>
      </p:sp>
    </p:spTree>
    <p:extLst>
      <p:ext uri="{BB962C8B-B14F-4D97-AF65-F5344CB8AC3E}">
        <p14:creationId xmlns:p14="http://schemas.microsoft.com/office/powerpoint/2010/main" val="2445148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7278A76-052C-CC59-2ABA-A287D0417576}"/>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5">
            <a:extLst>
              <a:ext uri="{FF2B5EF4-FFF2-40B4-BE49-F238E27FC236}">
                <a16:creationId xmlns:a16="http://schemas.microsoft.com/office/drawing/2014/main" id="{D9743BD2-4A3D-7BC7-BB21-6E8BA7E3A94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6">
            <a:extLst>
              <a:ext uri="{FF2B5EF4-FFF2-40B4-BE49-F238E27FC236}">
                <a16:creationId xmlns:a16="http://schemas.microsoft.com/office/drawing/2014/main" id="{EC6C8574-A17F-9352-2E80-264C301A1869}"/>
              </a:ext>
            </a:extLst>
          </p:cNvPr>
          <p:cNvSpPr>
            <a:spLocks noGrp="1" noChangeArrowheads="1"/>
          </p:cNvSpPr>
          <p:nvPr>
            <p:ph type="sldNum" sz="quarter" idx="12"/>
          </p:nvPr>
        </p:nvSpPr>
        <p:spPr>
          <a:ln/>
        </p:spPr>
        <p:txBody>
          <a:bodyPr/>
          <a:lstStyle>
            <a:lvl1pPr>
              <a:defRPr/>
            </a:lvl1pPr>
          </a:lstStyle>
          <a:p>
            <a:pPr>
              <a:defRPr/>
            </a:pPr>
            <a:fld id="{54457554-1D08-4F88-9478-E028A158F93A}" type="slidenum">
              <a:rPr lang="es-ES" altLang="es-ES"/>
              <a:pPr>
                <a:defRPr/>
              </a:pPr>
              <a:t>‹Nº›</a:t>
            </a:fld>
            <a:endParaRPr lang="es-ES" altLang="es-ES"/>
          </a:p>
        </p:txBody>
      </p:sp>
    </p:spTree>
    <p:extLst>
      <p:ext uri="{BB962C8B-B14F-4D97-AF65-F5344CB8AC3E}">
        <p14:creationId xmlns:p14="http://schemas.microsoft.com/office/powerpoint/2010/main" val="1322767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57278" y="364201"/>
            <a:ext cx="1692074" cy="1549198"/>
          </a:xfrm>
        </p:spPr>
        <p:txBody>
          <a:bodyPr anchor="b"/>
          <a:lstStyle>
            <a:lvl1pPr algn="l">
              <a:defRPr sz="357" b="1"/>
            </a:lvl1pPr>
          </a:lstStyle>
          <a:p>
            <a:r>
              <a:rPr lang="es-ES"/>
              <a:t>Haga clic para modificar el estilo de título del patrón</a:t>
            </a:r>
          </a:p>
        </p:txBody>
      </p:sp>
      <p:sp>
        <p:nvSpPr>
          <p:cNvPr id="3" name="2 Marcador de contenido"/>
          <p:cNvSpPr>
            <a:spLocks noGrp="1"/>
          </p:cNvSpPr>
          <p:nvPr>
            <p:ph idx="1"/>
          </p:nvPr>
        </p:nvSpPr>
        <p:spPr>
          <a:xfrm>
            <a:off x="2011089" y="364201"/>
            <a:ext cx="2875139" cy="7804118"/>
          </a:xfrm>
        </p:spPr>
        <p:txBody>
          <a:bodyPr/>
          <a:lstStyle>
            <a:lvl1pPr>
              <a:defRPr sz="577"/>
            </a:lvl1pPr>
            <a:lvl2pPr>
              <a:defRPr sz="494"/>
            </a:lvl2pPr>
            <a:lvl3pPr>
              <a:defRPr sz="412"/>
            </a:lvl3pPr>
            <a:lvl4pPr>
              <a:defRPr sz="357"/>
            </a:lvl4pPr>
            <a:lvl5pPr>
              <a:defRPr sz="357"/>
            </a:lvl5pPr>
            <a:lvl6pPr>
              <a:defRPr sz="357"/>
            </a:lvl6pPr>
            <a:lvl7pPr>
              <a:defRPr sz="357"/>
            </a:lvl7pPr>
            <a:lvl8pPr>
              <a:defRPr sz="357"/>
            </a:lvl8pPr>
            <a:lvl9pPr>
              <a:defRPr sz="35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257278" y="1913409"/>
            <a:ext cx="1692074" cy="6254917"/>
          </a:xfrm>
        </p:spPr>
        <p:txBody>
          <a:bodyPr/>
          <a:lstStyle>
            <a:lvl1pPr marL="0" indent="0">
              <a:buNone/>
              <a:defRPr sz="248"/>
            </a:lvl1pPr>
            <a:lvl2pPr marL="81933" indent="0">
              <a:buNone/>
              <a:defRPr sz="220"/>
            </a:lvl2pPr>
            <a:lvl3pPr marL="163865" indent="0">
              <a:buNone/>
              <a:defRPr sz="192"/>
            </a:lvl3pPr>
            <a:lvl4pPr marL="245799" indent="0">
              <a:buNone/>
              <a:defRPr sz="165"/>
            </a:lvl4pPr>
            <a:lvl5pPr marL="327729" indent="0">
              <a:buNone/>
              <a:defRPr sz="165"/>
            </a:lvl5pPr>
            <a:lvl6pPr marL="409663" indent="0">
              <a:buNone/>
              <a:defRPr sz="165"/>
            </a:lvl6pPr>
            <a:lvl7pPr marL="491594" indent="0">
              <a:buNone/>
              <a:defRPr sz="165"/>
            </a:lvl7pPr>
            <a:lvl8pPr marL="573528" indent="0">
              <a:buNone/>
              <a:defRPr sz="165"/>
            </a:lvl8pPr>
            <a:lvl9pPr marL="655460" indent="0">
              <a:buNone/>
              <a:defRPr sz="165"/>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18696933-5800-28B5-0B24-DED522EBD5BF}"/>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2F10F8C4-DF01-1B94-CF95-4244F94112AE}"/>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5E7CA665-0B16-6220-2CD6-45DC8C24B22A}"/>
              </a:ext>
            </a:extLst>
          </p:cNvPr>
          <p:cNvSpPr>
            <a:spLocks noGrp="1" noChangeArrowheads="1"/>
          </p:cNvSpPr>
          <p:nvPr>
            <p:ph type="sldNum" sz="quarter" idx="12"/>
          </p:nvPr>
        </p:nvSpPr>
        <p:spPr>
          <a:ln/>
        </p:spPr>
        <p:txBody>
          <a:bodyPr/>
          <a:lstStyle>
            <a:lvl1pPr>
              <a:defRPr/>
            </a:lvl1pPr>
          </a:lstStyle>
          <a:p>
            <a:pPr>
              <a:defRPr/>
            </a:pPr>
            <a:fld id="{7740814D-F3F1-4238-A4E3-05394B942CDC}" type="slidenum">
              <a:rPr lang="es-ES" altLang="es-ES"/>
              <a:pPr>
                <a:defRPr/>
              </a:pPr>
              <a:t>‹Nº›</a:t>
            </a:fld>
            <a:endParaRPr lang="es-ES" altLang="es-ES"/>
          </a:p>
        </p:txBody>
      </p:sp>
    </p:spTree>
    <p:extLst>
      <p:ext uri="{BB962C8B-B14F-4D97-AF65-F5344CB8AC3E}">
        <p14:creationId xmlns:p14="http://schemas.microsoft.com/office/powerpoint/2010/main" val="125083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08189" y="6400734"/>
            <a:ext cx="3086050" cy="755616"/>
          </a:xfrm>
        </p:spPr>
        <p:txBody>
          <a:bodyPr anchor="b"/>
          <a:lstStyle>
            <a:lvl1pPr algn="l">
              <a:defRPr sz="357" b="1"/>
            </a:lvl1pPr>
          </a:lstStyle>
          <a:p>
            <a:r>
              <a:rPr lang="es-ES"/>
              <a:t>Haga clic para modificar el estilo de título del patrón</a:t>
            </a:r>
          </a:p>
        </p:txBody>
      </p:sp>
      <p:sp>
        <p:nvSpPr>
          <p:cNvPr id="3" name="2 Marcador de posición de imagen"/>
          <p:cNvSpPr>
            <a:spLocks noGrp="1"/>
          </p:cNvSpPr>
          <p:nvPr>
            <p:ph type="pic" idx="1"/>
          </p:nvPr>
        </p:nvSpPr>
        <p:spPr>
          <a:xfrm>
            <a:off x="1008189" y="817104"/>
            <a:ext cx="3086050" cy="5486199"/>
          </a:xfrm>
        </p:spPr>
        <p:txBody>
          <a:bodyPr/>
          <a:lstStyle>
            <a:lvl1pPr marL="0" indent="0">
              <a:buNone/>
              <a:defRPr sz="577"/>
            </a:lvl1pPr>
            <a:lvl2pPr marL="81933" indent="0">
              <a:buNone/>
              <a:defRPr sz="494"/>
            </a:lvl2pPr>
            <a:lvl3pPr marL="163865" indent="0">
              <a:buNone/>
              <a:defRPr sz="412"/>
            </a:lvl3pPr>
            <a:lvl4pPr marL="245799" indent="0">
              <a:buNone/>
              <a:defRPr sz="357"/>
            </a:lvl4pPr>
            <a:lvl5pPr marL="327729" indent="0">
              <a:buNone/>
              <a:defRPr sz="357"/>
            </a:lvl5pPr>
            <a:lvl6pPr marL="409663" indent="0">
              <a:buNone/>
              <a:defRPr sz="357"/>
            </a:lvl6pPr>
            <a:lvl7pPr marL="491594" indent="0">
              <a:buNone/>
              <a:defRPr sz="357"/>
            </a:lvl7pPr>
            <a:lvl8pPr marL="573528" indent="0">
              <a:buNone/>
              <a:defRPr sz="357"/>
            </a:lvl8pPr>
            <a:lvl9pPr marL="655460" indent="0">
              <a:buNone/>
              <a:defRPr sz="357"/>
            </a:lvl9pPr>
          </a:lstStyle>
          <a:p>
            <a:pPr lvl="0"/>
            <a:endParaRPr lang="es-ES" noProof="0" dirty="0"/>
          </a:p>
        </p:txBody>
      </p:sp>
      <p:sp>
        <p:nvSpPr>
          <p:cNvPr id="4" name="3 Marcador de texto"/>
          <p:cNvSpPr>
            <a:spLocks noGrp="1"/>
          </p:cNvSpPr>
          <p:nvPr>
            <p:ph type="body" sz="half" idx="2"/>
          </p:nvPr>
        </p:nvSpPr>
        <p:spPr>
          <a:xfrm>
            <a:off x="1008189" y="7156357"/>
            <a:ext cx="3086050" cy="1073117"/>
          </a:xfrm>
        </p:spPr>
        <p:txBody>
          <a:bodyPr/>
          <a:lstStyle>
            <a:lvl1pPr marL="0" indent="0">
              <a:buNone/>
              <a:defRPr sz="248"/>
            </a:lvl1pPr>
            <a:lvl2pPr marL="81933" indent="0">
              <a:buNone/>
              <a:defRPr sz="220"/>
            </a:lvl2pPr>
            <a:lvl3pPr marL="163865" indent="0">
              <a:buNone/>
              <a:defRPr sz="192"/>
            </a:lvl3pPr>
            <a:lvl4pPr marL="245799" indent="0">
              <a:buNone/>
              <a:defRPr sz="165"/>
            </a:lvl4pPr>
            <a:lvl5pPr marL="327729" indent="0">
              <a:buNone/>
              <a:defRPr sz="165"/>
            </a:lvl5pPr>
            <a:lvl6pPr marL="409663" indent="0">
              <a:buNone/>
              <a:defRPr sz="165"/>
            </a:lvl6pPr>
            <a:lvl7pPr marL="491594" indent="0">
              <a:buNone/>
              <a:defRPr sz="165"/>
            </a:lvl7pPr>
            <a:lvl8pPr marL="573528" indent="0">
              <a:buNone/>
              <a:defRPr sz="165"/>
            </a:lvl8pPr>
            <a:lvl9pPr marL="655460" indent="0">
              <a:buNone/>
              <a:defRPr sz="165"/>
            </a:lvl9pPr>
          </a:lstStyle>
          <a:p>
            <a:pPr lvl="0"/>
            <a:r>
              <a:rPr lang="es-ES"/>
              <a:t>Haga clic para modificar el estilo de texto del patrón</a:t>
            </a:r>
          </a:p>
        </p:txBody>
      </p:sp>
      <p:sp>
        <p:nvSpPr>
          <p:cNvPr id="5" name="Rectangle 4">
            <a:extLst>
              <a:ext uri="{FF2B5EF4-FFF2-40B4-BE49-F238E27FC236}">
                <a16:creationId xmlns:a16="http://schemas.microsoft.com/office/drawing/2014/main" id="{08E53744-B6D7-E7EB-977B-87FAADC30490}"/>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2C782CED-9AF1-B20B-7EC2-BCF642C474B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25CCAF88-4E9A-4CAF-F835-C7ABD1781731}"/>
              </a:ext>
            </a:extLst>
          </p:cNvPr>
          <p:cNvSpPr>
            <a:spLocks noGrp="1" noChangeArrowheads="1"/>
          </p:cNvSpPr>
          <p:nvPr>
            <p:ph type="sldNum" sz="quarter" idx="12"/>
          </p:nvPr>
        </p:nvSpPr>
        <p:spPr>
          <a:ln/>
        </p:spPr>
        <p:txBody>
          <a:bodyPr/>
          <a:lstStyle>
            <a:lvl1pPr>
              <a:defRPr/>
            </a:lvl1pPr>
          </a:lstStyle>
          <a:p>
            <a:pPr>
              <a:defRPr/>
            </a:pPr>
            <a:fld id="{2F6C271D-0951-4577-B588-47DC2AFC446D}" type="slidenum">
              <a:rPr lang="es-ES" altLang="es-ES"/>
              <a:pPr>
                <a:defRPr/>
              </a:pPr>
              <a:t>‹Nº›</a:t>
            </a:fld>
            <a:endParaRPr lang="es-ES" altLang="es-ES"/>
          </a:p>
        </p:txBody>
      </p:sp>
    </p:spTree>
    <p:extLst>
      <p:ext uri="{BB962C8B-B14F-4D97-AF65-F5344CB8AC3E}">
        <p14:creationId xmlns:p14="http://schemas.microsoft.com/office/powerpoint/2010/main" val="870792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EF2A94F-D5B4-29FC-E6EC-F7B5ACDE7EDC}"/>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219EBE5E-4DCC-D2C4-08E1-9A0234B0F170}"/>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746FC357-9AD5-93EF-4F56-F9E5FD495689}"/>
              </a:ext>
            </a:extLst>
          </p:cNvPr>
          <p:cNvSpPr>
            <a:spLocks noGrp="1" noChangeArrowheads="1"/>
          </p:cNvSpPr>
          <p:nvPr>
            <p:ph type="sldNum" sz="quarter" idx="12"/>
          </p:nvPr>
        </p:nvSpPr>
        <p:spPr>
          <a:ln/>
        </p:spPr>
        <p:txBody>
          <a:bodyPr/>
          <a:lstStyle>
            <a:lvl1pPr>
              <a:defRPr/>
            </a:lvl1pPr>
          </a:lstStyle>
          <a:p>
            <a:pPr>
              <a:defRPr/>
            </a:pPr>
            <a:fld id="{1CBBAE2C-DF99-4846-8AD6-DD0FE12D8136}" type="slidenum">
              <a:rPr lang="es-ES" altLang="es-ES"/>
              <a:pPr>
                <a:defRPr/>
              </a:pPr>
              <a:t>‹Nº›</a:t>
            </a:fld>
            <a:endParaRPr lang="es-ES" altLang="es-ES"/>
          </a:p>
        </p:txBody>
      </p:sp>
    </p:spTree>
    <p:extLst>
      <p:ext uri="{BB962C8B-B14F-4D97-AF65-F5344CB8AC3E}">
        <p14:creationId xmlns:p14="http://schemas.microsoft.com/office/powerpoint/2010/main" val="595991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3729114" y="366219"/>
            <a:ext cx="1157111" cy="7802100"/>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257279" y="366219"/>
            <a:ext cx="3447647" cy="780210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C3EA87E-BE83-18A8-737F-71AA5C2D7C2F}"/>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E7E3208-CE79-C934-59B0-204E2267F546}"/>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893D5A74-001F-549F-4B87-BC787590E223}"/>
              </a:ext>
            </a:extLst>
          </p:cNvPr>
          <p:cNvSpPr>
            <a:spLocks noGrp="1" noChangeArrowheads="1"/>
          </p:cNvSpPr>
          <p:nvPr>
            <p:ph type="sldNum" sz="quarter" idx="12"/>
          </p:nvPr>
        </p:nvSpPr>
        <p:spPr>
          <a:ln/>
        </p:spPr>
        <p:txBody>
          <a:bodyPr/>
          <a:lstStyle>
            <a:lvl1pPr>
              <a:defRPr/>
            </a:lvl1pPr>
          </a:lstStyle>
          <a:p>
            <a:pPr>
              <a:defRPr/>
            </a:pPr>
            <a:fld id="{4CDAE84F-25EC-4E86-8231-89A52EBFD2B4}" type="slidenum">
              <a:rPr lang="es-ES" altLang="es-ES"/>
              <a:pPr>
                <a:defRPr/>
              </a:pPr>
              <a:t>‹Nº›</a:t>
            </a:fld>
            <a:endParaRPr lang="es-ES" altLang="es-ES"/>
          </a:p>
        </p:txBody>
      </p:sp>
    </p:spTree>
    <p:extLst>
      <p:ext uri="{BB962C8B-B14F-4D97-AF65-F5344CB8AC3E}">
        <p14:creationId xmlns:p14="http://schemas.microsoft.com/office/powerpoint/2010/main" val="2962424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C9CAA51-EB0B-6616-22EB-2CD7A37BC8F7}"/>
              </a:ext>
            </a:extLst>
          </p:cNvPr>
          <p:cNvSpPr>
            <a:spLocks noGrp="1" noChangeArrowheads="1"/>
          </p:cNvSpPr>
          <p:nvPr>
            <p:ph type="title"/>
          </p:nvPr>
        </p:nvSpPr>
        <p:spPr bwMode="auto">
          <a:xfrm>
            <a:off x="257307" y="815362"/>
            <a:ext cx="4628888" cy="107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81844" tIns="140922" rIns="281844" bIns="140922" numCol="1" anchor="ctr" anchorCtr="0" compatLnSpc="1">
            <a:prstTxWarp prst="textNoShape">
              <a:avLst/>
            </a:prstTxWarp>
          </a:bodyPr>
          <a:lstStyle/>
          <a:p>
            <a:pPr lvl="0"/>
            <a:r>
              <a:rPr lang="es-ES" altLang="es-ES"/>
              <a:t>Haga clic para cambiar el estilo de título	</a:t>
            </a:r>
          </a:p>
        </p:txBody>
      </p:sp>
      <p:sp>
        <p:nvSpPr>
          <p:cNvPr id="1027" name="Rectangle 3">
            <a:extLst>
              <a:ext uri="{FF2B5EF4-FFF2-40B4-BE49-F238E27FC236}">
                <a16:creationId xmlns:a16="http://schemas.microsoft.com/office/drawing/2014/main" id="{C13BB853-C8BC-63FA-909B-A0A4293C5AEA}"/>
              </a:ext>
            </a:extLst>
          </p:cNvPr>
          <p:cNvSpPr>
            <a:spLocks noGrp="1" noChangeArrowheads="1"/>
          </p:cNvSpPr>
          <p:nvPr>
            <p:ph type="body" idx="1"/>
          </p:nvPr>
        </p:nvSpPr>
        <p:spPr bwMode="auto">
          <a:xfrm>
            <a:off x="257307" y="2133506"/>
            <a:ext cx="4628888" cy="603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81844" tIns="140922" rIns="281844" bIns="140922" numCol="1" anchor="t" anchorCtr="0" compatLnSpc="1">
            <a:prstTxWarp prst="textNoShape">
              <a:avLst/>
            </a:prstTxWarp>
          </a:bodyPr>
          <a:lstStyle/>
          <a:p>
            <a:pPr lvl="0"/>
            <a:r>
              <a:rPr lang="es-ES" altLang="es-ES"/>
              <a:t>Haga clic para modificar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2" name="Rectangle 4">
            <a:extLst>
              <a:ext uri="{FF2B5EF4-FFF2-40B4-BE49-F238E27FC236}">
                <a16:creationId xmlns:a16="http://schemas.microsoft.com/office/drawing/2014/main" id="{C4511EAF-977F-C12D-E8F5-5E26E8C79C45}"/>
              </a:ext>
            </a:extLst>
          </p:cNvPr>
          <p:cNvSpPr>
            <a:spLocks noGrp="1" noChangeArrowheads="1"/>
          </p:cNvSpPr>
          <p:nvPr>
            <p:ph type="dt" sz="half" idx="2"/>
          </p:nvPr>
        </p:nvSpPr>
        <p:spPr bwMode="auto">
          <a:xfrm>
            <a:off x="257309" y="8327225"/>
            <a:ext cx="1200179" cy="634643"/>
          </a:xfrm>
          <a:prstGeom prst="rect">
            <a:avLst/>
          </a:prstGeom>
          <a:noFill/>
          <a:ln w="9525">
            <a:noFill/>
            <a:miter lim="800000"/>
            <a:headEnd/>
            <a:tailEnd/>
          </a:ln>
          <a:effectLst/>
        </p:spPr>
        <p:txBody>
          <a:bodyPr vert="horz" wrap="square" lIns="281844" tIns="140922" rIns="281844" bIns="140922" numCol="1" anchor="t" anchorCtr="0" compatLnSpc="1">
            <a:prstTxWarp prst="textNoShape">
              <a:avLst/>
            </a:prstTxWarp>
          </a:bodyPr>
          <a:lstStyle>
            <a:lvl1pPr eaLnBrk="1" hangingPunct="1">
              <a:defRPr sz="1181">
                <a:latin typeface="Arial" charset="0"/>
                <a:ea typeface="ＭＳ Ｐゴシック" charset="0"/>
              </a:defRPr>
            </a:lvl1pPr>
          </a:lstStyle>
          <a:p>
            <a:pPr>
              <a:defRPr/>
            </a:pPr>
            <a:endParaRPr lang="es-ES"/>
          </a:p>
        </p:txBody>
      </p:sp>
      <p:sp>
        <p:nvSpPr>
          <p:cNvPr id="1029" name="Rectangle 5">
            <a:extLst>
              <a:ext uri="{FF2B5EF4-FFF2-40B4-BE49-F238E27FC236}">
                <a16:creationId xmlns:a16="http://schemas.microsoft.com/office/drawing/2014/main" id="{770D6959-D50B-A5A2-C7A8-8CF2D0C89AE2}"/>
              </a:ext>
            </a:extLst>
          </p:cNvPr>
          <p:cNvSpPr>
            <a:spLocks noGrp="1" noChangeArrowheads="1"/>
          </p:cNvSpPr>
          <p:nvPr>
            <p:ph type="ftr" sz="quarter" idx="3"/>
          </p:nvPr>
        </p:nvSpPr>
        <p:spPr bwMode="auto">
          <a:xfrm>
            <a:off x="1757531" y="8327225"/>
            <a:ext cx="1628441" cy="634643"/>
          </a:xfrm>
          <a:prstGeom prst="rect">
            <a:avLst/>
          </a:prstGeom>
          <a:noFill/>
          <a:ln w="9525">
            <a:noFill/>
            <a:miter lim="800000"/>
            <a:headEnd/>
            <a:tailEnd/>
          </a:ln>
          <a:effectLst/>
        </p:spPr>
        <p:txBody>
          <a:bodyPr vert="horz" wrap="square" lIns="281844" tIns="140922" rIns="281844" bIns="140922" numCol="1" anchor="t" anchorCtr="0" compatLnSpc="1">
            <a:prstTxWarp prst="textNoShape">
              <a:avLst/>
            </a:prstTxWarp>
          </a:bodyPr>
          <a:lstStyle>
            <a:lvl1pPr algn="ctr" eaLnBrk="1" hangingPunct="1">
              <a:defRPr sz="1181">
                <a:latin typeface="Arial" charset="0"/>
                <a:ea typeface="ＭＳ Ｐゴシック" charset="0"/>
              </a:defRPr>
            </a:lvl1pPr>
          </a:lstStyle>
          <a:p>
            <a:pPr>
              <a:defRPr/>
            </a:pPr>
            <a:endParaRPr lang="es-ES"/>
          </a:p>
        </p:txBody>
      </p:sp>
      <p:sp>
        <p:nvSpPr>
          <p:cNvPr id="1030" name="Rectangle 6">
            <a:extLst>
              <a:ext uri="{FF2B5EF4-FFF2-40B4-BE49-F238E27FC236}">
                <a16:creationId xmlns:a16="http://schemas.microsoft.com/office/drawing/2014/main" id="{F766F504-BA52-278E-9C6E-4FC67305FCA5}"/>
              </a:ext>
            </a:extLst>
          </p:cNvPr>
          <p:cNvSpPr>
            <a:spLocks noGrp="1" noChangeArrowheads="1"/>
          </p:cNvSpPr>
          <p:nvPr>
            <p:ph type="sldNum" sz="quarter" idx="4"/>
          </p:nvPr>
        </p:nvSpPr>
        <p:spPr bwMode="auto">
          <a:xfrm>
            <a:off x="3686019" y="8327225"/>
            <a:ext cx="1200179" cy="634643"/>
          </a:xfrm>
          <a:prstGeom prst="rect">
            <a:avLst/>
          </a:prstGeom>
          <a:noFill/>
          <a:ln w="9525">
            <a:noFill/>
            <a:miter lim="800000"/>
            <a:headEnd/>
            <a:tailEnd/>
          </a:ln>
          <a:effectLst/>
        </p:spPr>
        <p:txBody>
          <a:bodyPr vert="horz" wrap="square" lIns="281844" tIns="140922" rIns="281844" bIns="140922" numCol="1" anchor="t" anchorCtr="0" compatLnSpc="1">
            <a:prstTxWarp prst="textNoShape">
              <a:avLst/>
            </a:prstTxWarp>
          </a:bodyPr>
          <a:lstStyle>
            <a:lvl1pPr algn="r" eaLnBrk="1" hangingPunct="1">
              <a:defRPr sz="1181"/>
            </a:lvl1pPr>
          </a:lstStyle>
          <a:p>
            <a:pPr>
              <a:defRPr/>
            </a:pPr>
            <a:fld id="{2C36CA0E-FBC5-4A38-A656-58086BB9E1FF}" type="slidenum">
              <a:rPr lang="es-ES" altLang="es-ES"/>
              <a:pPr>
                <a:defRPr/>
              </a:pPr>
              <a:t>‹Nº›</a:t>
            </a:fld>
            <a:endParaRPr lang="es-ES" altLang="es-ES"/>
          </a:p>
        </p:txBody>
      </p:sp>
      <p:pic>
        <p:nvPicPr>
          <p:cNvPr id="1031" name="Imagen 3">
            <a:extLst>
              <a:ext uri="{FF2B5EF4-FFF2-40B4-BE49-F238E27FC236}">
                <a16:creationId xmlns:a16="http://schemas.microsoft.com/office/drawing/2014/main" id="{3BDE6B8D-839F-5866-2CC9-ECA03AE93A69}"/>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7"/>
            <a:ext cx="5143500" cy="690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74090" rtl="0" eaLnBrk="0" fontAlgn="base" hangingPunct="0">
        <a:spcBef>
          <a:spcPct val="0"/>
        </a:spcBef>
        <a:spcAft>
          <a:spcPct val="0"/>
        </a:spcAft>
        <a:defRPr sz="3022" u="sng">
          <a:solidFill>
            <a:schemeClr val="tx2"/>
          </a:solidFill>
          <a:latin typeface="+mj-lt"/>
          <a:ea typeface="ＭＳ Ｐゴシック" charset="0"/>
          <a:cs typeface="+mj-cs"/>
        </a:defRPr>
      </a:lvl1pPr>
      <a:lvl2pPr algn="ctr" defTabSz="774090" rtl="0" eaLnBrk="0" fontAlgn="base" hangingPunct="0">
        <a:spcBef>
          <a:spcPct val="0"/>
        </a:spcBef>
        <a:spcAft>
          <a:spcPct val="0"/>
        </a:spcAft>
        <a:defRPr sz="3022" u="sng">
          <a:solidFill>
            <a:schemeClr val="tx2"/>
          </a:solidFill>
          <a:latin typeface="Arial" charset="0"/>
          <a:ea typeface="ＭＳ Ｐゴシック" charset="0"/>
        </a:defRPr>
      </a:lvl2pPr>
      <a:lvl3pPr algn="ctr" defTabSz="774090" rtl="0" eaLnBrk="0" fontAlgn="base" hangingPunct="0">
        <a:spcBef>
          <a:spcPct val="0"/>
        </a:spcBef>
        <a:spcAft>
          <a:spcPct val="0"/>
        </a:spcAft>
        <a:defRPr sz="3022" u="sng">
          <a:solidFill>
            <a:schemeClr val="tx2"/>
          </a:solidFill>
          <a:latin typeface="Arial" charset="0"/>
          <a:ea typeface="ＭＳ Ｐゴシック" charset="0"/>
        </a:defRPr>
      </a:lvl3pPr>
      <a:lvl4pPr algn="ctr" defTabSz="774090" rtl="0" eaLnBrk="0" fontAlgn="base" hangingPunct="0">
        <a:spcBef>
          <a:spcPct val="0"/>
        </a:spcBef>
        <a:spcAft>
          <a:spcPct val="0"/>
        </a:spcAft>
        <a:defRPr sz="3022" u="sng">
          <a:solidFill>
            <a:schemeClr val="tx2"/>
          </a:solidFill>
          <a:latin typeface="Arial" charset="0"/>
          <a:ea typeface="ＭＳ Ｐゴシック" charset="0"/>
        </a:defRPr>
      </a:lvl4pPr>
      <a:lvl5pPr algn="ctr" defTabSz="774090" rtl="0" eaLnBrk="0" fontAlgn="base" hangingPunct="0">
        <a:spcBef>
          <a:spcPct val="0"/>
        </a:spcBef>
        <a:spcAft>
          <a:spcPct val="0"/>
        </a:spcAft>
        <a:defRPr sz="3022" u="sng">
          <a:solidFill>
            <a:schemeClr val="tx2"/>
          </a:solidFill>
          <a:latin typeface="Arial" charset="0"/>
          <a:ea typeface="ＭＳ Ｐゴシック" charset="0"/>
        </a:defRPr>
      </a:lvl5pPr>
      <a:lvl6pPr marL="81933" algn="ctr" defTabSz="774376" rtl="0" fontAlgn="base">
        <a:spcBef>
          <a:spcPct val="0"/>
        </a:spcBef>
        <a:spcAft>
          <a:spcPct val="0"/>
        </a:spcAft>
        <a:defRPr sz="3736">
          <a:solidFill>
            <a:schemeClr val="tx2"/>
          </a:solidFill>
          <a:latin typeface="Arial" charset="0"/>
        </a:defRPr>
      </a:lvl6pPr>
      <a:lvl7pPr marL="163865" algn="ctr" defTabSz="774376" rtl="0" fontAlgn="base">
        <a:spcBef>
          <a:spcPct val="0"/>
        </a:spcBef>
        <a:spcAft>
          <a:spcPct val="0"/>
        </a:spcAft>
        <a:defRPr sz="3736">
          <a:solidFill>
            <a:schemeClr val="tx2"/>
          </a:solidFill>
          <a:latin typeface="Arial" charset="0"/>
        </a:defRPr>
      </a:lvl7pPr>
      <a:lvl8pPr marL="245799" algn="ctr" defTabSz="774376" rtl="0" fontAlgn="base">
        <a:spcBef>
          <a:spcPct val="0"/>
        </a:spcBef>
        <a:spcAft>
          <a:spcPct val="0"/>
        </a:spcAft>
        <a:defRPr sz="3736">
          <a:solidFill>
            <a:schemeClr val="tx2"/>
          </a:solidFill>
          <a:latin typeface="Arial" charset="0"/>
        </a:defRPr>
      </a:lvl8pPr>
      <a:lvl9pPr marL="327729" algn="ctr" defTabSz="774376" rtl="0" fontAlgn="base">
        <a:spcBef>
          <a:spcPct val="0"/>
        </a:spcBef>
        <a:spcAft>
          <a:spcPct val="0"/>
        </a:spcAft>
        <a:defRPr sz="3736">
          <a:solidFill>
            <a:schemeClr val="tx2"/>
          </a:solidFill>
          <a:latin typeface="Arial" charset="0"/>
        </a:defRPr>
      </a:lvl9pPr>
    </p:titleStyle>
    <p:bodyStyle>
      <a:lvl1pPr marL="290013" indent="-290013" algn="l" defTabSz="774090" rtl="0" eaLnBrk="0" fontAlgn="base" hangingPunct="0">
        <a:spcBef>
          <a:spcPct val="20000"/>
        </a:spcBef>
        <a:spcAft>
          <a:spcPct val="0"/>
        </a:spcAft>
        <a:buChar char="•"/>
        <a:defRPr sz="2720">
          <a:solidFill>
            <a:schemeClr val="tx1"/>
          </a:solidFill>
          <a:latin typeface="+mn-lt"/>
          <a:ea typeface="ＭＳ Ｐゴシック" charset="0"/>
          <a:cs typeface="+mn-cs"/>
        </a:defRPr>
      </a:lvl1pPr>
      <a:lvl2pPr marL="628868" indent="-241169" algn="l" defTabSz="774090" rtl="0" eaLnBrk="0" fontAlgn="base" hangingPunct="0">
        <a:spcBef>
          <a:spcPct val="20000"/>
        </a:spcBef>
        <a:spcAft>
          <a:spcPct val="0"/>
        </a:spcAft>
        <a:buChar char="–"/>
        <a:defRPr sz="2363">
          <a:solidFill>
            <a:schemeClr val="tx1"/>
          </a:solidFill>
          <a:latin typeface="+mn-lt"/>
          <a:ea typeface="ＭＳ Ｐゴシック" charset="0"/>
        </a:defRPr>
      </a:lvl2pPr>
      <a:lvl3pPr marL="967287" indent="-193196" algn="l" defTabSz="774090" rtl="0" eaLnBrk="0" fontAlgn="base" hangingPunct="0">
        <a:spcBef>
          <a:spcPct val="20000"/>
        </a:spcBef>
        <a:spcAft>
          <a:spcPct val="0"/>
        </a:spcAft>
        <a:buChar char="•"/>
        <a:defRPr sz="2033">
          <a:solidFill>
            <a:schemeClr val="tx1"/>
          </a:solidFill>
          <a:latin typeface="+mn-lt"/>
          <a:ea typeface="ＭＳ Ｐゴシック" charset="0"/>
        </a:defRPr>
      </a:lvl3pPr>
      <a:lvl4pPr marL="1354550" indent="-193632" algn="l" defTabSz="774090" rtl="0" eaLnBrk="0" fontAlgn="base" hangingPunct="0">
        <a:spcBef>
          <a:spcPct val="20000"/>
        </a:spcBef>
        <a:spcAft>
          <a:spcPct val="0"/>
        </a:spcAft>
        <a:buChar char="–"/>
        <a:defRPr sz="1703">
          <a:solidFill>
            <a:schemeClr val="tx1"/>
          </a:solidFill>
          <a:latin typeface="+mn-lt"/>
          <a:ea typeface="ＭＳ Ｐゴシック" charset="0"/>
        </a:defRPr>
      </a:lvl4pPr>
      <a:lvl5pPr marL="1741813" indent="-193632" algn="l" defTabSz="774090" rtl="0" eaLnBrk="0" fontAlgn="base" hangingPunct="0">
        <a:spcBef>
          <a:spcPct val="20000"/>
        </a:spcBef>
        <a:spcAft>
          <a:spcPct val="0"/>
        </a:spcAft>
        <a:buChar char="»"/>
        <a:defRPr sz="1703">
          <a:solidFill>
            <a:schemeClr val="tx1"/>
          </a:solidFill>
          <a:latin typeface="+mn-lt"/>
          <a:ea typeface="ＭＳ Ｐゴシック" charset="0"/>
        </a:defRPr>
      </a:lvl5pPr>
      <a:lvl6pPr marL="1824137" indent="-193738" algn="l" defTabSz="774376" rtl="0" fontAlgn="base">
        <a:spcBef>
          <a:spcPct val="20000"/>
        </a:spcBef>
        <a:spcAft>
          <a:spcPct val="0"/>
        </a:spcAft>
        <a:buChar char="»"/>
        <a:defRPr sz="1703">
          <a:solidFill>
            <a:schemeClr val="tx1"/>
          </a:solidFill>
          <a:latin typeface="+mn-lt"/>
        </a:defRPr>
      </a:lvl6pPr>
      <a:lvl7pPr marL="1906069" indent="-193738" algn="l" defTabSz="774376" rtl="0" fontAlgn="base">
        <a:spcBef>
          <a:spcPct val="20000"/>
        </a:spcBef>
        <a:spcAft>
          <a:spcPct val="0"/>
        </a:spcAft>
        <a:buChar char="»"/>
        <a:defRPr sz="1703">
          <a:solidFill>
            <a:schemeClr val="tx1"/>
          </a:solidFill>
          <a:latin typeface="+mn-lt"/>
        </a:defRPr>
      </a:lvl7pPr>
      <a:lvl8pPr marL="1988003" indent="-193738" algn="l" defTabSz="774376" rtl="0" fontAlgn="base">
        <a:spcBef>
          <a:spcPct val="20000"/>
        </a:spcBef>
        <a:spcAft>
          <a:spcPct val="0"/>
        </a:spcAft>
        <a:buChar char="»"/>
        <a:defRPr sz="1703">
          <a:solidFill>
            <a:schemeClr val="tx1"/>
          </a:solidFill>
          <a:latin typeface="+mn-lt"/>
        </a:defRPr>
      </a:lvl8pPr>
      <a:lvl9pPr marL="2069934" indent="-193738" algn="l" defTabSz="774376" rtl="0" fontAlgn="base">
        <a:spcBef>
          <a:spcPct val="20000"/>
        </a:spcBef>
        <a:spcAft>
          <a:spcPct val="0"/>
        </a:spcAft>
        <a:buChar char="»"/>
        <a:defRPr sz="1703">
          <a:solidFill>
            <a:schemeClr val="tx1"/>
          </a:solidFill>
          <a:latin typeface="+mn-lt"/>
        </a:defRPr>
      </a:lvl9pPr>
    </p:bodyStyle>
    <p:otherStyle>
      <a:defPPr>
        <a:defRPr lang="es-ES"/>
      </a:defPPr>
      <a:lvl1pPr marL="0" algn="l" defTabSz="163865" rtl="0" eaLnBrk="1" latinLnBrk="0" hangingPunct="1">
        <a:defRPr sz="330" kern="1200">
          <a:solidFill>
            <a:schemeClr val="tx1"/>
          </a:solidFill>
          <a:latin typeface="+mn-lt"/>
          <a:ea typeface="+mn-ea"/>
          <a:cs typeface="+mn-cs"/>
        </a:defRPr>
      </a:lvl1pPr>
      <a:lvl2pPr marL="81933" algn="l" defTabSz="163865" rtl="0" eaLnBrk="1" latinLnBrk="0" hangingPunct="1">
        <a:defRPr sz="330" kern="1200">
          <a:solidFill>
            <a:schemeClr val="tx1"/>
          </a:solidFill>
          <a:latin typeface="+mn-lt"/>
          <a:ea typeface="+mn-ea"/>
          <a:cs typeface="+mn-cs"/>
        </a:defRPr>
      </a:lvl2pPr>
      <a:lvl3pPr marL="163865" algn="l" defTabSz="163865" rtl="0" eaLnBrk="1" latinLnBrk="0" hangingPunct="1">
        <a:defRPr sz="330" kern="1200">
          <a:solidFill>
            <a:schemeClr val="tx1"/>
          </a:solidFill>
          <a:latin typeface="+mn-lt"/>
          <a:ea typeface="+mn-ea"/>
          <a:cs typeface="+mn-cs"/>
        </a:defRPr>
      </a:lvl3pPr>
      <a:lvl4pPr marL="245799" algn="l" defTabSz="163865" rtl="0" eaLnBrk="1" latinLnBrk="0" hangingPunct="1">
        <a:defRPr sz="330" kern="1200">
          <a:solidFill>
            <a:schemeClr val="tx1"/>
          </a:solidFill>
          <a:latin typeface="+mn-lt"/>
          <a:ea typeface="+mn-ea"/>
          <a:cs typeface="+mn-cs"/>
        </a:defRPr>
      </a:lvl4pPr>
      <a:lvl5pPr marL="327729" algn="l" defTabSz="163865" rtl="0" eaLnBrk="1" latinLnBrk="0" hangingPunct="1">
        <a:defRPr sz="330" kern="1200">
          <a:solidFill>
            <a:schemeClr val="tx1"/>
          </a:solidFill>
          <a:latin typeface="+mn-lt"/>
          <a:ea typeface="+mn-ea"/>
          <a:cs typeface="+mn-cs"/>
        </a:defRPr>
      </a:lvl5pPr>
      <a:lvl6pPr marL="409663" algn="l" defTabSz="163865" rtl="0" eaLnBrk="1" latinLnBrk="0" hangingPunct="1">
        <a:defRPr sz="330" kern="1200">
          <a:solidFill>
            <a:schemeClr val="tx1"/>
          </a:solidFill>
          <a:latin typeface="+mn-lt"/>
          <a:ea typeface="+mn-ea"/>
          <a:cs typeface="+mn-cs"/>
        </a:defRPr>
      </a:lvl6pPr>
      <a:lvl7pPr marL="491594" algn="l" defTabSz="163865" rtl="0" eaLnBrk="1" latinLnBrk="0" hangingPunct="1">
        <a:defRPr sz="330" kern="1200">
          <a:solidFill>
            <a:schemeClr val="tx1"/>
          </a:solidFill>
          <a:latin typeface="+mn-lt"/>
          <a:ea typeface="+mn-ea"/>
          <a:cs typeface="+mn-cs"/>
        </a:defRPr>
      </a:lvl7pPr>
      <a:lvl8pPr marL="573528" algn="l" defTabSz="163865" rtl="0" eaLnBrk="1" latinLnBrk="0" hangingPunct="1">
        <a:defRPr sz="330" kern="1200">
          <a:solidFill>
            <a:schemeClr val="tx1"/>
          </a:solidFill>
          <a:latin typeface="+mn-lt"/>
          <a:ea typeface="+mn-ea"/>
          <a:cs typeface="+mn-cs"/>
        </a:defRPr>
      </a:lvl8pPr>
      <a:lvl9pPr marL="655460" algn="l" defTabSz="163865" rtl="0" eaLnBrk="1" latinLnBrk="0" hangingPunct="1">
        <a:defRPr sz="3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1186/s12884-022-04387-7" TargetMode="External"/><Relationship Id="rId13" Type="http://schemas.openxmlformats.org/officeDocument/2006/relationships/hyperlink" Target="https://doi.org/10.1007/s00737-018-0812-7" TargetMode="External"/><Relationship Id="rId18" Type="http://schemas.openxmlformats.org/officeDocument/2006/relationships/hyperlink" Target="https://doi.org/10.1016/j.midw.2021.103103" TargetMode="External"/><Relationship Id="rId26" Type="http://schemas.openxmlformats.org/officeDocument/2006/relationships/image" Target="../media/image6.emf"/><Relationship Id="rId3" Type="http://schemas.openxmlformats.org/officeDocument/2006/relationships/image" Target="../media/image2.png"/><Relationship Id="rId21" Type="http://schemas.openxmlformats.org/officeDocument/2006/relationships/hyperlink" Target="https://doi.org/10.1016/j.jad.2019.05.003" TargetMode="External"/><Relationship Id="rId7" Type="http://schemas.openxmlformats.org/officeDocument/2006/relationships/hyperlink" Target="https://doi.org/10.1017/S0033291717000617" TargetMode="External"/><Relationship Id="rId12" Type="http://schemas.openxmlformats.org/officeDocument/2006/relationships/hyperlink" Target="https://doi.org/10.1016/j.midw.2021.103013" TargetMode="External"/><Relationship Id="rId17" Type="http://schemas.openxmlformats.org/officeDocument/2006/relationships/hyperlink" Target="https://doi.org/10.3390/medicina59061009" TargetMode="External"/><Relationship Id="rId25" Type="http://schemas.openxmlformats.org/officeDocument/2006/relationships/image" Target="../media/image5.emf"/><Relationship Id="rId2" Type="http://schemas.openxmlformats.org/officeDocument/2006/relationships/notesSlide" Target="../notesSlides/notesSlide1.xml"/><Relationship Id="rId16" Type="http://schemas.openxmlformats.org/officeDocument/2006/relationships/hyperlink" Target="https://doi.org/10.1515/sjph-2015-0006" TargetMode="External"/><Relationship Id="rId20" Type="http://schemas.openxmlformats.org/officeDocument/2006/relationships/hyperlink" Target="https://doi.org/10.7334/psicothema2017.379" TargetMode="External"/><Relationship Id="rId1" Type="http://schemas.openxmlformats.org/officeDocument/2006/relationships/slideLayout" Target="../slideLayouts/slideLayout2.xml"/><Relationship Id="rId6" Type="http://schemas.openxmlformats.org/officeDocument/2006/relationships/hyperlink" Target="https://doi.org/10.1192/j.eurpsy.2020.82" TargetMode="External"/><Relationship Id="rId11" Type="http://schemas.openxmlformats.org/officeDocument/2006/relationships/hyperlink" Target="https://doi.org/10.1186/s12884-020-03097-2" TargetMode="External"/><Relationship Id="rId24" Type="http://schemas.openxmlformats.org/officeDocument/2006/relationships/hyperlink" Target="https://doi.org/10.1111/birt.12343" TargetMode="External"/><Relationship Id="rId5" Type="http://schemas.openxmlformats.org/officeDocument/2006/relationships/image" Target="../media/image4.emf"/><Relationship Id="rId15" Type="http://schemas.openxmlformats.org/officeDocument/2006/relationships/hyperlink" Target="https://doi.org/10.1016/j.jad.2019.01.027" TargetMode="External"/><Relationship Id="rId23" Type="http://schemas.openxmlformats.org/officeDocument/2006/relationships/hyperlink" Target="https://doi.org/10.1007/s10826-025-03099-8" TargetMode="External"/><Relationship Id="rId10" Type="http://schemas.openxmlformats.org/officeDocument/2006/relationships/hyperlink" Target="https://doi.org/10.1186/s12884-022-04661-8" TargetMode="External"/><Relationship Id="rId19" Type="http://schemas.openxmlformats.org/officeDocument/2006/relationships/hyperlink" Target="https://doi.org/10.3389/fpsyg.2018.01200" TargetMode="External"/><Relationship Id="rId4" Type="http://schemas.openxmlformats.org/officeDocument/2006/relationships/image" Target="../media/image3.png"/><Relationship Id="rId9" Type="http://schemas.openxmlformats.org/officeDocument/2006/relationships/hyperlink" Target="https://doi.org/10.1016/j.jad.2019.01.036" TargetMode="External"/><Relationship Id="rId14" Type="http://schemas.openxmlformats.org/officeDocument/2006/relationships/hyperlink" Target="https://doi.org/10.1016/j.jad.2015.01.012" TargetMode="External"/><Relationship Id="rId22" Type="http://schemas.openxmlformats.org/officeDocument/2006/relationships/hyperlink" Target="https://doi.org/10.3390/ijerph20021098"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8DCF3"/>
        </a:solidFill>
        <a:effectLst/>
      </p:bgPr>
    </p:bg>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91FBA7F4-4C3D-4E53-895B-FE20BD8A5B60}"/>
              </a:ext>
            </a:extLst>
          </p:cNvPr>
          <p:cNvSpPr txBox="1"/>
          <p:nvPr/>
        </p:nvSpPr>
        <p:spPr>
          <a:xfrm>
            <a:off x="0" y="-2900"/>
            <a:ext cx="5143499" cy="492443"/>
          </a:xfrm>
          <a:prstGeom prst="rect">
            <a:avLst/>
          </a:prstGeom>
          <a:solidFill>
            <a:srgbClr val="F8DCF3"/>
          </a:solidFill>
        </p:spPr>
        <p:txBody>
          <a:bodyPr wrap="square" rtlCol="0">
            <a:spAutoFit/>
          </a:bodyPr>
          <a:lstStyle/>
          <a:p>
            <a:pPr algn="ctr"/>
            <a:r>
              <a:rPr lang="es-ES" sz="1300" b="1" dirty="0"/>
              <a:t>ANSIEDAD DURANTE EL EMBARAZO: </a:t>
            </a:r>
          </a:p>
          <a:p>
            <a:pPr algn="ctr"/>
            <a:r>
              <a:rPr lang="es-ES" sz="1300" b="1" dirty="0"/>
              <a:t>FACTORES DE RIESGO EN MUJERES EUROPEAS</a:t>
            </a:r>
          </a:p>
        </p:txBody>
      </p:sp>
      <p:sp>
        <p:nvSpPr>
          <p:cNvPr id="8" name="CuadroTexto 7">
            <a:extLst>
              <a:ext uri="{FF2B5EF4-FFF2-40B4-BE49-F238E27FC236}">
                <a16:creationId xmlns:a16="http://schemas.microsoft.com/office/drawing/2014/main" id="{7F6F7A48-FE14-4B43-A13F-CAFFF80D7A71}"/>
              </a:ext>
            </a:extLst>
          </p:cNvPr>
          <p:cNvSpPr txBox="1"/>
          <p:nvPr/>
        </p:nvSpPr>
        <p:spPr>
          <a:xfrm>
            <a:off x="0" y="453945"/>
            <a:ext cx="5143500" cy="297197"/>
          </a:xfrm>
          <a:prstGeom prst="rect">
            <a:avLst/>
          </a:prstGeom>
          <a:solidFill>
            <a:srgbClr val="F8DCF3"/>
          </a:solidFill>
        </p:spPr>
        <p:txBody>
          <a:bodyPr wrap="square" rtlCol="0">
            <a:spAutoFit/>
          </a:bodyPr>
          <a:lstStyle/>
          <a:p>
            <a:pPr algn="ctr">
              <a:lnSpc>
                <a:spcPct val="115000"/>
              </a:lnSpc>
              <a:spcAft>
                <a:spcPts val="220"/>
              </a:spcAft>
            </a:pPr>
            <a:r>
              <a:rPr lang="es-ES" sz="700" b="1" kern="100" dirty="0">
                <a:ea typeface="Aptos" panose="020B0004020202020204" pitchFamily="34" charset="0"/>
                <a:cs typeface="Times New Roman" panose="02020603050405020304" pitchFamily="18" charset="0"/>
              </a:rPr>
              <a:t>      Alba Val y M. Carmen Míguez</a:t>
            </a:r>
            <a:br>
              <a:rPr lang="es-ES" sz="494" kern="100" baseline="30000" dirty="0">
                <a:ea typeface="Aptos" panose="020B0004020202020204" pitchFamily="34" charset="0"/>
                <a:cs typeface="Times New Roman" panose="02020603050405020304" pitchFamily="18" charset="0"/>
              </a:rPr>
            </a:br>
            <a:r>
              <a:rPr lang="en-US" sz="500" i="1" kern="100" dirty="0">
                <a:ea typeface="Aptos" panose="020B0004020202020204" pitchFamily="34" charset="0"/>
                <a:cs typeface="Times New Roman" panose="02020603050405020304" pitchFamily="18" charset="0"/>
              </a:rPr>
              <a:t>Departamento de Psicoloxía </a:t>
            </a:r>
            <a:r>
              <a:rPr lang="en-US" sz="500" i="1" kern="100" dirty="0" err="1">
                <a:ea typeface="Aptos" panose="020B0004020202020204" pitchFamily="34" charset="0"/>
                <a:cs typeface="Times New Roman" panose="02020603050405020304" pitchFamily="18" charset="0"/>
              </a:rPr>
              <a:t>Clínica</a:t>
            </a:r>
            <a:r>
              <a:rPr lang="en-US" sz="500" i="1" kern="100" dirty="0">
                <a:ea typeface="Aptos" panose="020B0004020202020204" pitchFamily="34" charset="0"/>
                <a:cs typeface="Times New Roman" panose="02020603050405020304" pitchFamily="18" charset="0"/>
              </a:rPr>
              <a:t> e </a:t>
            </a:r>
            <a:r>
              <a:rPr lang="en-US" sz="500" i="1" kern="100" dirty="0" err="1">
                <a:ea typeface="Aptos" panose="020B0004020202020204" pitchFamily="34" charset="0"/>
                <a:cs typeface="Times New Roman" panose="02020603050405020304" pitchFamily="18" charset="0"/>
              </a:rPr>
              <a:t>Psicobioloxía</a:t>
            </a:r>
            <a:r>
              <a:rPr lang="en-US" sz="500" i="1" kern="100" dirty="0">
                <a:ea typeface="Aptos" panose="020B0004020202020204" pitchFamily="34" charset="0"/>
                <a:cs typeface="Times New Roman" panose="02020603050405020304" pitchFamily="18" charset="0"/>
              </a:rPr>
              <a:t>, </a:t>
            </a:r>
            <a:r>
              <a:rPr lang="en-US" sz="500" i="1" kern="100" dirty="0" err="1">
                <a:ea typeface="Aptos" panose="020B0004020202020204" pitchFamily="34" charset="0"/>
                <a:cs typeface="Times New Roman" panose="02020603050405020304" pitchFamily="18" charset="0"/>
              </a:rPr>
              <a:t>Facultade</a:t>
            </a:r>
            <a:r>
              <a:rPr lang="en-US" sz="500" i="1" kern="100" dirty="0">
                <a:ea typeface="Aptos" panose="020B0004020202020204" pitchFamily="34" charset="0"/>
                <a:cs typeface="Times New Roman" panose="02020603050405020304" pitchFamily="18" charset="0"/>
              </a:rPr>
              <a:t> de </a:t>
            </a:r>
            <a:r>
              <a:rPr lang="en-US" sz="500" i="1" kern="100" dirty="0" err="1">
                <a:ea typeface="Aptos" panose="020B0004020202020204" pitchFamily="34" charset="0"/>
                <a:cs typeface="Times New Roman" panose="02020603050405020304" pitchFamily="18" charset="0"/>
              </a:rPr>
              <a:t>Psicoloxía</a:t>
            </a:r>
            <a:r>
              <a:rPr lang="en-US" sz="500" i="1" kern="100" dirty="0">
                <a:ea typeface="Aptos" panose="020B0004020202020204" pitchFamily="34" charset="0"/>
                <a:cs typeface="Times New Roman" panose="02020603050405020304" pitchFamily="18" charset="0"/>
              </a:rPr>
              <a:t>, </a:t>
            </a:r>
            <a:r>
              <a:rPr lang="en-US" sz="500" i="1" kern="100" dirty="0" err="1">
                <a:ea typeface="Aptos" panose="020B0004020202020204" pitchFamily="34" charset="0"/>
                <a:cs typeface="Times New Roman" panose="02020603050405020304" pitchFamily="18" charset="0"/>
              </a:rPr>
              <a:t>Universidade</a:t>
            </a:r>
            <a:r>
              <a:rPr lang="en-US" sz="500" i="1" kern="100" dirty="0">
                <a:ea typeface="Aptos" panose="020B0004020202020204" pitchFamily="34" charset="0"/>
                <a:cs typeface="Times New Roman" panose="02020603050405020304" pitchFamily="18" charset="0"/>
              </a:rPr>
              <a:t> de Santiago de Compostela</a:t>
            </a:r>
            <a:endParaRPr lang="en-US" sz="494" i="1" kern="100" dirty="0">
              <a:ea typeface="Aptos" panose="020B0004020202020204" pitchFamily="34" charset="0"/>
              <a:cs typeface="Times New Roman" panose="02020603050405020304" pitchFamily="18" charset="0"/>
            </a:endParaRPr>
          </a:p>
        </p:txBody>
      </p:sp>
      <p:pic>
        <p:nvPicPr>
          <p:cNvPr id="9" name="Imagen 8" descr="Logotipo&#10;&#10;El contenido generado por IA puede ser incorrecto.">
            <a:extLst>
              <a:ext uri="{FF2B5EF4-FFF2-40B4-BE49-F238E27FC236}">
                <a16:creationId xmlns:a16="http://schemas.microsoft.com/office/drawing/2014/main" id="{B91289D1-5969-4DB7-A432-8EF3556DD4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350" y="493993"/>
            <a:ext cx="334426" cy="217099"/>
          </a:xfrm>
          <a:prstGeom prst="rect">
            <a:avLst/>
          </a:prstGeom>
        </p:spPr>
      </p:pic>
      <p:sp>
        <p:nvSpPr>
          <p:cNvPr id="10" name="CuadroTexto 9">
            <a:extLst>
              <a:ext uri="{FF2B5EF4-FFF2-40B4-BE49-F238E27FC236}">
                <a16:creationId xmlns:a16="http://schemas.microsoft.com/office/drawing/2014/main" id="{14720042-9128-4610-B93C-16EFBBD612BB}"/>
              </a:ext>
            </a:extLst>
          </p:cNvPr>
          <p:cNvSpPr txBox="1"/>
          <p:nvPr/>
        </p:nvSpPr>
        <p:spPr>
          <a:xfrm>
            <a:off x="88904" y="760997"/>
            <a:ext cx="2451453" cy="204595"/>
          </a:xfrm>
          <a:prstGeom prst="roundRect">
            <a:avLst/>
          </a:prstGeom>
          <a:solidFill>
            <a:srgbClr val="E424C4"/>
          </a:solidFill>
          <a:ln w="57150">
            <a:noFill/>
          </a:ln>
        </p:spPr>
        <p:txBody>
          <a:bodyPr wrap="square" rtlCol="0">
            <a:spAutoFit/>
          </a:bodyPr>
          <a:lstStyle/>
          <a:p>
            <a:pPr marL="48844" algn="ctr">
              <a:lnSpc>
                <a:spcPct val="75000"/>
              </a:lnSpc>
              <a:tabLst>
                <a:tab pos="4165677" algn="l"/>
              </a:tabLst>
            </a:pPr>
            <a:r>
              <a:rPr lang="es-ES" sz="800" b="1" dirty="0">
                <a:solidFill>
                  <a:schemeClr val="bg1"/>
                </a:solidFill>
              </a:rPr>
              <a:t>INTRODUCCIÓN</a:t>
            </a:r>
          </a:p>
        </p:txBody>
      </p:sp>
      <p:sp>
        <p:nvSpPr>
          <p:cNvPr id="11" name="CuadroTexto 10">
            <a:extLst>
              <a:ext uri="{FF2B5EF4-FFF2-40B4-BE49-F238E27FC236}">
                <a16:creationId xmlns:a16="http://schemas.microsoft.com/office/drawing/2014/main" id="{4A922587-CBD0-4198-9236-73AC7E59CA5B}"/>
              </a:ext>
            </a:extLst>
          </p:cNvPr>
          <p:cNvSpPr txBox="1"/>
          <p:nvPr/>
        </p:nvSpPr>
        <p:spPr>
          <a:xfrm>
            <a:off x="46382" y="993292"/>
            <a:ext cx="2487891" cy="1872307"/>
          </a:xfrm>
          <a:prstGeom prst="rect">
            <a:avLst/>
          </a:prstGeom>
          <a:noFill/>
        </p:spPr>
        <p:txBody>
          <a:bodyPr wrap="square" rtlCol="0">
            <a:spAutoFit/>
          </a:bodyPr>
          <a:lstStyle/>
          <a:p>
            <a:pPr algn="just">
              <a:spcAft>
                <a:spcPts val="165"/>
              </a:spcAft>
              <a:tabLst>
                <a:tab pos="72395" algn="l"/>
              </a:tabLst>
            </a:pPr>
            <a:r>
              <a:rPr lang="es-ES" sz="494" dirty="0"/>
              <a:t>	</a:t>
            </a:r>
            <a:r>
              <a:rPr lang="es-ES" sz="600" dirty="0"/>
              <a:t>Tradicionalmente se consideraba el embarazo como un momento de felicidad para las mujeres, y se creía que era un factor protector de la aparición de trastornos mentales. Sin embargo, se ha demostrado que es un período de vulnerabilidad para desarrollar un trastorno mental (</a:t>
            </a:r>
            <a:r>
              <a:rPr lang="es-ES" sz="600" dirty="0" err="1"/>
              <a:t>Hadfield</a:t>
            </a:r>
            <a:r>
              <a:rPr lang="es-ES" sz="600" dirty="0"/>
              <a:t> et al., 2022). Se estima que un 20% de las mujeres pueden desarrollar un trastorno mental durante la etapa perinatal, principalmente ansiedad y depresión (Tang et al., 2019). </a:t>
            </a:r>
          </a:p>
          <a:p>
            <a:pPr algn="just">
              <a:spcAft>
                <a:spcPts val="165"/>
              </a:spcAft>
              <a:tabLst>
                <a:tab pos="72395" algn="l"/>
              </a:tabLst>
            </a:pPr>
            <a:r>
              <a:rPr lang="es-ES" sz="600" dirty="0"/>
              <a:t>	La ansiedad durante el embarazo es un trastorno muy frecuente (</a:t>
            </a:r>
            <a:r>
              <a:rPr lang="es-ES" sz="600" dirty="0" err="1"/>
              <a:t>Falah-Hassani</a:t>
            </a:r>
            <a:r>
              <a:rPr lang="es-ES" sz="600" dirty="0"/>
              <a:t> et al., 2017; Val &amp; Míguez, 2023; Val &amp; Míguez, 2025). Sin embargo, la investigación dirigida a detectar y tratar la ansiedad en este período ha sido escasa (</a:t>
            </a:r>
            <a:r>
              <a:rPr lang="es-ES" sz="600" dirty="0" err="1"/>
              <a:t>Loughnan</a:t>
            </a:r>
            <a:r>
              <a:rPr lang="es-ES" sz="600" dirty="0"/>
              <a:t> et al., 2018), y hay que tener en cuenta que la ansiedad prenatal ha sido vinculada con efectos adversos para las mujeres y sus hijos. Por tanto, conocer los factores de riesgo asociados a la ansiedad prenatal nos permitirá detectar a aquellas mujeres que son más propensas a desarrollar ansiedad durante la gestación, con el objetivo de implementar estrategias preventivas para reducir la probabilidad de que surja dicha sintomatología.</a:t>
            </a:r>
            <a:endParaRPr lang="es-ES" sz="494" dirty="0"/>
          </a:p>
        </p:txBody>
      </p:sp>
      <p:sp>
        <p:nvSpPr>
          <p:cNvPr id="12" name="CuadroTexto 11">
            <a:extLst>
              <a:ext uri="{FF2B5EF4-FFF2-40B4-BE49-F238E27FC236}">
                <a16:creationId xmlns:a16="http://schemas.microsoft.com/office/drawing/2014/main" id="{F8A7E2B9-F811-41B4-8E27-62DE3BCF7CF9}"/>
              </a:ext>
            </a:extLst>
          </p:cNvPr>
          <p:cNvSpPr txBox="1"/>
          <p:nvPr/>
        </p:nvSpPr>
        <p:spPr>
          <a:xfrm>
            <a:off x="76964" y="3953481"/>
            <a:ext cx="2451600" cy="249998"/>
          </a:xfrm>
          <a:prstGeom prst="roundRect">
            <a:avLst/>
          </a:prstGeom>
          <a:solidFill>
            <a:srgbClr val="E424C4"/>
          </a:solidFill>
          <a:ln w="57150">
            <a:noFill/>
          </a:ln>
        </p:spPr>
        <p:txBody>
          <a:bodyPr wrap="square" rtlCol="0">
            <a:spAutoFit/>
          </a:bodyPr>
          <a:lstStyle/>
          <a:p>
            <a:pPr marL="48844" algn="just">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MÉTODO</a:t>
            </a:r>
          </a:p>
        </p:txBody>
      </p:sp>
      <p:sp>
        <p:nvSpPr>
          <p:cNvPr id="13" name="CuadroTexto 12">
            <a:extLst>
              <a:ext uri="{FF2B5EF4-FFF2-40B4-BE49-F238E27FC236}">
                <a16:creationId xmlns:a16="http://schemas.microsoft.com/office/drawing/2014/main" id="{6B932119-9ABA-428F-AED2-93DD2864F643}"/>
              </a:ext>
            </a:extLst>
          </p:cNvPr>
          <p:cNvSpPr txBox="1"/>
          <p:nvPr/>
        </p:nvSpPr>
        <p:spPr>
          <a:xfrm>
            <a:off x="2647668" y="759409"/>
            <a:ext cx="2451453" cy="245741"/>
          </a:xfrm>
          <a:prstGeom prst="roundRect">
            <a:avLst/>
          </a:prstGeom>
          <a:solidFill>
            <a:srgbClr val="E424C4"/>
          </a:solidFill>
          <a:ln w="57150">
            <a:noFill/>
          </a:ln>
        </p:spPr>
        <p:txBody>
          <a:bodyPr wrap="square" rtlCol="0">
            <a:spAutoFit/>
          </a:bodyPr>
          <a:lstStyle/>
          <a:p>
            <a:pPr marL="48844" algn="just">
              <a:lnSpc>
                <a:spcPct val="75000"/>
              </a:lnSpc>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RESULTADOS</a:t>
            </a:r>
          </a:p>
        </p:txBody>
      </p:sp>
      <p:sp>
        <p:nvSpPr>
          <p:cNvPr id="14" name="CuadroTexto 13">
            <a:extLst>
              <a:ext uri="{FF2B5EF4-FFF2-40B4-BE49-F238E27FC236}">
                <a16:creationId xmlns:a16="http://schemas.microsoft.com/office/drawing/2014/main" id="{4E688F17-FCD9-4FEC-ACA0-072808CF33E6}"/>
              </a:ext>
            </a:extLst>
          </p:cNvPr>
          <p:cNvSpPr txBox="1"/>
          <p:nvPr/>
        </p:nvSpPr>
        <p:spPr>
          <a:xfrm>
            <a:off x="80316" y="6207945"/>
            <a:ext cx="2451600" cy="204595"/>
          </a:xfrm>
          <a:prstGeom prst="roundRect">
            <a:avLst/>
          </a:prstGeom>
          <a:solidFill>
            <a:srgbClr val="E424C4"/>
          </a:solidFill>
          <a:ln w="57150">
            <a:noFill/>
          </a:ln>
        </p:spPr>
        <p:txBody>
          <a:bodyPr wrap="square" rtlCol="0">
            <a:spAutoFit/>
          </a:bodyPr>
          <a:lstStyle/>
          <a:p>
            <a:pPr marL="48844" algn="ctr">
              <a:lnSpc>
                <a:spcPct val="75000"/>
              </a:lnSpc>
              <a:tabLst>
                <a:tab pos="4165677" algn="l"/>
              </a:tabLst>
            </a:pPr>
            <a:r>
              <a:rPr lang="es-ES" sz="800" b="1" dirty="0">
                <a:solidFill>
                  <a:schemeClr val="bg1"/>
                </a:solidFill>
              </a:rPr>
              <a:t>CONCLUSIONES</a:t>
            </a:r>
          </a:p>
        </p:txBody>
      </p:sp>
      <p:sp>
        <p:nvSpPr>
          <p:cNvPr id="15" name="CuadroTexto 14">
            <a:extLst>
              <a:ext uri="{FF2B5EF4-FFF2-40B4-BE49-F238E27FC236}">
                <a16:creationId xmlns:a16="http://schemas.microsoft.com/office/drawing/2014/main" id="{15843B88-E447-44B4-9E91-DE9F72CBE1F7}"/>
              </a:ext>
            </a:extLst>
          </p:cNvPr>
          <p:cNvSpPr txBox="1"/>
          <p:nvPr/>
        </p:nvSpPr>
        <p:spPr>
          <a:xfrm>
            <a:off x="44995" y="6422530"/>
            <a:ext cx="2505970" cy="1107996"/>
          </a:xfrm>
          <a:prstGeom prst="rect">
            <a:avLst/>
          </a:prstGeom>
          <a:noFill/>
        </p:spPr>
        <p:txBody>
          <a:bodyPr wrap="square" rtlCol="0">
            <a:spAutoFit/>
          </a:bodyPr>
          <a:lstStyle/>
          <a:p>
            <a:pPr algn="just">
              <a:tabLst>
                <a:tab pos="72395" algn="l"/>
              </a:tabLst>
            </a:pPr>
            <a:r>
              <a:rPr lang="es-ES" sz="600" dirty="0"/>
              <a:t>	Hay múltiples factores que contribuyen a que las mujeres experimenten ansiedad prenatal. La mayoría se pueden identificar al comienzo del embarazo y algunos factores, como los psicológicos, son potencialmente modificables. Esto subraya la importancia de llevar a cabo una buena detección de la ansiedad durante el embarazo con el objetivo de prevenir su aparición o tratarla adecuadamente lo antes posible. </a:t>
            </a:r>
          </a:p>
          <a:p>
            <a:pPr algn="just">
              <a:tabLst>
                <a:tab pos="72395" algn="l"/>
              </a:tabLst>
            </a:pPr>
            <a:r>
              <a:rPr lang="es-ES" sz="600" dirty="0"/>
              <a:t>	El hecho de que los factores de riesgo sean comunes tanto para la ansiedad como para la depresión prenatal implica que la misma intervención podría reducir la probabilidad de ocurrencia de ambas patologías y las posibles consecuencias asociadas a las mismas</a:t>
            </a:r>
            <a:r>
              <a:rPr lang="es-ES" sz="494" dirty="0"/>
              <a:t>.</a:t>
            </a:r>
          </a:p>
        </p:txBody>
      </p:sp>
      <p:sp>
        <p:nvSpPr>
          <p:cNvPr id="16" name="CuadroTexto 15">
            <a:extLst>
              <a:ext uri="{FF2B5EF4-FFF2-40B4-BE49-F238E27FC236}">
                <a16:creationId xmlns:a16="http://schemas.microsoft.com/office/drawing/2014/main" id="{16F518BD-7AC4-4A29-9327-1D7C338334D4}"/>
              </a:ext>
            </a:extLst>
          </p:cNvPr>
          <p:cNvSpPr txBox="1"/>
          <p:nvPr/>
        </p:nvSpPr>
        <p:spPr>
          <a:xfrm>
            <a:off x="72179" y="7478173"/>
            <a:ext cx="2424415" cy="245741"/>
          </a:xfrm>
          <a:prstGeom prst="roundRect">
            <a:avLst/>
          </a:prstGeom>
          <a:solidFill>
            <a:srgbClr val="E424C4"/>
          </a:solidFill>
          <a:ln w="57150">
            <a:noFill/>
          </a:ln>
        </p:spPr>
        <p:txBody>
          <a:bodyPr wrap="square" rtlCol="0">
            <a:spAutoFit/>
          </a:bodyPr>
          <a:lstStyle/>
          <a:p>
            <a:pPr marL="48844" algn="just">
              <a:lnSpc>
                <a:spcPct val="75000"/>
              </a:lnSpc>
              <a:spcBef>
                <a:spcPts val="165"/>
              </a:spcBef>
              <a:spcAft>
                <a:spcPts val="165"/>
              </a:spcAft>
              <a:tabLst>
                <a:tab pos="4165677" algn="l"/>
              </a:tabLst>
            </a:pPr>
            <a:endParaRPr lang="es-ES" sz="100" b="1" dirty="0">
              <a:solidFill>
                <a:schemeClr val="bg1"/>
              </a:solidFill>
              <a:latin typeface="+mj-lt"/>
            </a:endParaRPr>
          </a:p>
          <a:p>
            <a:pPr marL="48844" algn="ctr">
              <a:lnSpc>
                <a:spcPct val="75000"/>
              </a:lnSpc>
              <a:tabLst>
                <a:tab pos="4165677" algn="l"/>
              </a:tabLst>
            </a:pPr>
            <a:r>
              <a:rPr lang="es-ES" sz="800" b="1" dirty="0">
                <a:solidFill>
                  <a:schemeClr val="bg1"/>
                </a:solidFill>
              </a:rPr>
              <a:t>REFERENCIAS</a:t>
            </a:r>
          </a:p>
        </p:txBody>
      </p:sp>
      <p:pic>
        <p:nvPicPr>
          <p:cNvPr id="17" name="Imagen 16">
            <a:extLst>
              <a:ext uri="{FF2B5EF4-FFF2-40B4-BE49-F238E27FC236}">
                <a16:creationId xmlns:a16="http://schemas.microsoft.com/office/drawing/2014/main" id="{EF62CBE3-C1F7-42A9-8FFE-A7379999E1DA}"/>
              </a:ext>
            </a:extLst>
          </p:cNvPr>
          <p:cNvPicPr>
            <a:picLocks noChangeAspect="1"/>
          </p:cNvPicPr>
          <p:nvPr/>
        </p:nvPicPr>
        <p:blipFill>
          <a:blip r:embed="rId4"/>
          <a:stretch>
            <a:fillRect/>
          </a:stretch>
        </p:blipFill>
        <p:spPr>
          <a:xfrm>
            <a:off x="4605704" y="-18178"/>
            <a:ext cx="533491" cy="733714"/>
          </a:xfrm>
          <a:prstGeom prst="rect">
            <a:avLst/>
          </a:prstGeom>
        </p:spPr>
      </p:pic>
      <p:sp>
        <p:nvSpPr>
          <p:cNvPr id="18" name="CuadroTexto 17">
            <a:extLst>
              <a:ext uri="{FF2B5EF4-FFF2-40B4-BE49-F238E27FC236}">
                <a16:creationId xmlns:a16="http://schemas.microsoft.com/office/drawing/2014/main" id="{F6B708D7-DA3E-4B9A-99BC-5F16CFCDE5CD}"/>
              </a:ext>
            </a:extLst>
          </p:cNvPr>
          <p:cNvSpPr txBox="1"/>
          <p:nvPr/>
        </p:nvSpPr>
        <p:spPr>
          <a:xfrm>
            <a:off x="99365" y="2858899"/>
            <a:ext cx="2451600" cy="204595"/>
          </a:xfrm>
          <a:prstGeom prst="roundRect">
            <a:avLst/>
          </a:prstGeom>
          <a:solidFill>
            <a:srgbClr val="E424C4"/>
          </a:solidFill>
          <a:ln w="57150">
            <a:noFill/>
          </a:ln>
        </p:spPr>
        <p:txBody>
          <a:bodyPr wrap="square" rtlCol="0">
            <a:spAutoFit/>
          </a:bodyPr>
          <a:lstStyle/>
          <a:p>
            <a:pPr marL="48844" algn="ctr">
              <a:lnSpc>
                <a:spcPct val="75000"/>
              </a:lnSpc>
              <a:tabLst>
                <a:tab pos="4165677" algn="l"/>
              </a:tabLst>
            </a:pPr>
            <a:r>
              <a:rPr lang="es-ES" sz="800" b="1" dirty="0">
                <a:solidFill>
                  <a:schemeClr val="bg1"/>
                </a:solidFill>
              </a:rPr>
              <a:t>OBJETIVO</a:t>
            </a:r>
          </a:p>
        </p:txBody>
      </p:sp>
      <p:sp>
        <p:nvSpPr>
          <p:cNvPr id="22" name="CuadroTexto 21">
            <a:extLst>
              <a:ext uri="{FF2B5EF4-FFF2-40B4-BE49-F238E27FC236}">
                <a16:creationId xmlns:a16="http://schemas.microsoft.com/office/drawing/2014/main" id="{C3A3388C-1660-4284-9F7C-A5CD9ACB83D7}"/>
              </a:ext>
            </a:extLst>
          </p:cNvPr>
          <p:cNvSpPr txBox="1"/>
          <p:nvPr/>
        </p:nvSpPr>
        <p:spPr>
          <a:xfrm>
            <a:off x="72180" y="3085699"/>
            <a:ext cx="2505970" cy="882293"/>
          </a:xfrm>
          <a:prstGeom prst="rect">
            <a:avLst/>
          </a:prstGeom>
          <a:noFill/>
        </p:spPr>
        <p:txBody>
          <a:bodyPr wrap="square" rtlCol="0">
            <a:spAutoFit/>
          </a:bodyPr>
          <a:lstStyle/>
          <a:p>
            <a:pPr algn="just">
              <a:spcAft>
                <a:spcPts val="165"/>
              </a:spcAft>
              <a:tabLst>
                <a:tab pos="72395" algn="l"/>
              </a:tabLst>
            </a:pPr>
            <a:r>
              <a:rPr lang="es-ES" sz="494" dirty="0"/>
              <a:t>	</a:t>
            </a:r>
            <a:r>
              <a:rPr lang="es-ES" sz="600" dirty="0"/>
              <a:t>El objetivo de esta investigación fue conocer los factores de riesgo asociados a la ansiedad prenatal en mujeres europeas. Concretamente, se pretende conocer:</a:t>
            </a:r>
          </a:p>
          <a:p>
            <a:pPr algn="just">
              <a:spcAft>
                <a:spcPts val="165"/>
              </a:spcAft>
              <a:tabLst>
                <a:tab pos="72395" algn="l"/>
              </a:tabLst>
            </a:pPr>
            <a:r>
              <a:rPr lang="es-ES" sz="600" dirty="0"/>
              <a:t>	1) Si los factores de riesgo asociados a la ansiedad prenatal en las mujeres de Europa son similares a los hallados en otros continentes.</a:t>
            </a:r>
          </a:p>
          <a:p>
            <a:pPr algn="just">
              <a:spcAft>
                <a:spcPts val="165"/>
              </a:spcAft>
              <a:tabLst>
                <a:tab pos="72395" algn="l"/>
              </a:tabLst>
            </a:pPr>
            <a:r>
              <a:rPr lang="es-ES" sz="600" dirty="0"/>
              <a:t>	2) Si la ansiedad comparte factores de riesgo con la depresión durante esta etapa.</a:t>
            </a:r>
          </a:p>
        </p:txBody>
      </p:sp>
      <p:sp>
        <p:nvSpPr>
          <p:cNvPr id="23" name="CuadroTexto 22">
            <a:extLst>
              <a:ext uri="{FF2B5EF4-FFF2-40B4-BE49-F238E27FC236}">
                <a16:creationId xmlns:a16="http://schemas.microsoft.com/office/drawing/2014/main" id="{8FF9339C-5EE6-4833-9AD4-253B93B40C4E}"/>
              </a:ext>
            </a:extLst>
          </p:cNvPr>
          <p:cNvSpPr txBox="1"/>
          <p:nvPr/>
        </p:nvSpPr>
        <p:spPr>
          <a:xfrm>
            <a:off x="26050" y="4185006"/>
            <a:ext cx="2545913" cy="553998"/>
          </a:xfrm>
          <a:prstGeom prst="rect">
            <a:avLst/>
          </a:prstGeom>
          <a:noFill/>
        </p:spPr>
        <p:txBody>
          <a:bodyPr wrap="square" rtlCol="0">
            <a:spAutoFit/>
          </a:bodyPr>
          <a:lstStyle/>
          <a:p>
            <a:pPr algn="just">
              <a:spcAft>
                <a:spcPts val="165"/>
              </a:spcAft>
              <a:tabLst>
                <a:tab pos="72395" algn="l"/>
              </a:tabLst>
            </a:pPr>
            <a:r>
              <a:rPr lang="es-ES" sz="494" dirty="0"/>
              <a:t>	</a:t>
            </a:r>
            <a:r>
              <a:rPr lang="es-ES" sz="600" dirty="0"/>
              <a:t>Se realizó una revisión de la literatura sobre los estudios que fueron publicados en los últimos 10 años en las bases de datos </a:t>
            </a:r>
            <a:r>
              <a:rPr lang="es-ES" sz="600" dirty="0" err="1"/>
              <a:t>PsycInfo</a:t>
            </a:r>
            <a:r>
              <a:rPr lang="es-ES" sz="600" dirty="0"/>
              <a:t>, Medline y SCOPUS. Se seleccionaron un total de 13 investigaciones que cumplían con los criterios de inclusión para ser incluidas en esta revisión.</a:t>
            </a:r>
          </a:p>
        </p:txBody>
      </p:sp>
      <p:sp>
        <p:nvSpPr>
          <p:cNvPr id="26" name="CuadroTexto 25">
            <a:extLst>
              <a:ext uri="{FF2B5EF4-FFF2-40B4-BE49-F238E27FC236}">
                <a16:creationId xmlns:a16="http://schemas.microsoft.com/office/drawing/2014/main" id="{48552040-D621-4B4A-A9AC-FF1197C04514}"/>
              </a:ext>
            </a:extLst>
          </p:cNvPr>
          <p:cNvSpPr txBox="1"/>
          <p:nvPr/>
        </p:nvSpPr>
        <p:spPr>
          <a:xfrm>
            <a:off x="2625755" y="3547193"/>
            <a:ext cx="2371055" cy="169277"/>
          </a:xfrm>
          <a:prstGeom prst="rect">
            <a:avLst/>
          </a:prstGeom>
          <a:noFill/>
        </p:spPr>
        <p:txBody>
          <a:bodyPr wrap="square" rtlCol="0">
            <a:spAutoFit/>
          </a:bodyPr>
          <a:lstStyle/>
          <a:p>
            <a:pPr algn="just"/>
            <a:r>
              <a:rPr lang="es-ES" sz="500" b="1" dirty="0"/>
              <a:t>Tabla 1. Factores de riesgo para ansiedad prenatal en mujeres europeas.</a:t>
            </a:r>
          </a:p>
        </p:txBody>
      </p:sp>
      <p:sp>
        <p:nvSpPr>
          <p:cNvPr id="29" name="CuadroTexto 28">
            <a:extLst>
              <a:ext uri="{FF2B5EF4-FFF2-40B4-BE49-F238E27FC236}">
                <a16:creationId xmlns:a16="http://schemas.microsoft.com/office/drawing/2014/main" id="{22411258-7056-4ACB-B585-1045DE72388A}"/>
              </a:ext>
            </a:extLst>
          </p:cNvPr>
          <p:cNvSpPr txBox="1"/>
          <p:nvPr/>
        </p:nvSpPr>
        <p:spPr>
          <a:xfrm>
            <a:off x="2598083" y="7875080"/>
            <a:ext cx="831800" cy="1241687"/>
          </a:xfrm>
          <a:prstGeom prst="rect">
            <a:avLst/>
          </a:prstGeom>
          <a:noFill/>
        </p:spPr>
        <p:txBody>
          <a:bodyPr wrap="square" rtlCol="0">
            <a:spAutoFit/>
          </a:bodyPr>
          <a:lstStyle/>
          <a:p>
            <a:pPr>
              <a:lnSpc>
                <a:spcPct val="114000"/>
              </a:lnSpc>
              <a:spcAft>
                <a:spcPts val="165"/>
              </a:spcAft>
            </a:pPr>
            <a:r>
              <a:rPr lang="es-ES" sz="600" dirty="0"/>
              <a:t>Los </a:t>
            </a:r>
            <a:r>
              <a:rPr lang="es-ES" sz="600" b="1" dirty="0"/>
              <a:t>factores </a:t>
            </a:r>
            <a:r>
              <a:rPr lang="es-ES" sz="600" dirty="0"/>
              <a:t>hallados</a:t>
            </a:r>
            <a:r>
              <a:rPr lang="es-ES" sz="600" b="1" dirty="0"/>
              <a:t> </a:t>
            </a:r>
            <a:r>
              <a:rPr lang="es-ES" sz="600" dirty="0"/>
              <a:t>son en gran medida </a:t>
            </a:r>
            <a:r>
              <a:rPr lang="es-ES" sz="600" b="1" dirty="0"/>
              <a:t>comunes</a:t>
            </a:r>
            <a:r>
              <a:rPr lang="es-ES" sz="600" dirty="0"/>
              <a:t> a los asociados con la ansiedad prenatal en </a:t>
            </a:r>
            <a:r>
              <a:rPr lang="es-ES" sz="600" b="1" dirty="0"/>
              <a:t>otros continentes y </a:t>
            </a:r>
            <a:r>
              <a:rPr lang="es-ES" sz="600" dirty="0"/>
              <a:t>a los asociados con la </a:t>
            </a:r>
            <a:r>
              <a:rPr lang="es-ES" sz="600" b="1" dirty="0"/>
              <a:t>depresión prenatal </a:t>
            </a:r>
            <a:r>
              <a:rPr lang="es-ES" sz="600" dirty="0"/>
              <a:t>(Tabla 2).</a:t>
            </a:r>
          </a:p>
        </p:txBody>
      </p:sp>
      <p:sp>
        <p:nvSpPr>
          <p:cNvPr id="30" name="CuadroTexto 29">
            <a:extLst>
              <a:ext uri="{FF2B5EF4-FFF2-40B4-BE49-F238E27FC236}">
                <a16:creationId xmlns:a16="http://schemas.microsoft.com/office/drawing/2014/main" id="{FDA5ECD9-C1BD-42AA-A63F-3843FA0C3DA6}"/>
              </a:ext>
            </a:extLst>
          </p:cNvPr>
          <p:cNvSpPr txBox="1"/>
          <p:nvPr/>
        </p:nvSpPr>
        <p:spPr>
          <a:xfrm>
            <a:off x="54724" y="6036020"/>
            <a:ext cx="2085845" cy="169277"/>
          </a:xfrm>
          <a:prstGeom prst="rect">
            <a:avLst/>
          </a:prstGeom>
          <a:noFill/>
        </p:spPr>
        <p:txBody>
          <a:bodyPr wrap="square" rtlCol="0">
            <a:spAutoFit/>
          </a:bodyPr>
          <a:lstStyle/>
          <a:p>
            <a:r>
              <a:rPr lang="es-ES" sz="500" b="1" dirty="0"/>
              <a:t>Figura 1. Diagrama del proceso de selección de los artículos.</a:t>
            </a:r>
          </a:p>
        </p:txBody>
      </p:sp>
      <p:sp>
        <p:nvSpPr>
          <p:cNvPr id="35" name="CuadroTexto 34">
            <a:extLst>
              <a:ext uri="{FF2B5EF4-FFF2-40B4-BE49-F238E27FC236}">
                <a16:creationId xmlns:a16="http://schemas.microsoft.com/office/drawing/2014/main" id="{033BCBC3-2EA1-40E7-AB4D-B0B8B4FFE80A}"/>
              </a:ext>
            </a:extLst>
          </p:cNvPr>
          <p:cNvSpPr txBox="1"/>
          <p:nvPr/>
        </p:nvSpPr>
        <p:spPr>
          <a:xfrm>
            <a:off x="2625755" y="995524"/>
            <a:ext cx="2459343" cy="2554545"/>
          </a:xfrm>
          <a:prstGeom prst="rect">
            <a:avLst/>
          </a:prstGeom>
          <a:noFill/>
        </p:spPr>
        <p:txBody>
          <a:bodyPr wrap="square" rtlCol="0">
            <a:spAutoFit/>
          </a:bodyPr>
          <a:lstStyle/>
          <a:p>
            <a:pPr algn="just">
              <a:spcAft>
                <a:spcPts val="165"/>
              </a:spcAft>
              <a:tabLst>
                <a:tab pos="72395" algn="l"/>
              </a:tabLst>
            </a:pPr>
            <a:r>
              <a:rPr lang="es-ES" sz="600" dirty="0"/>
              <a:t>	De los 13 estudios que cumplieron con los criterios de inclusión, seis eran transversales, cuatro de cohorte y tres longitudinales. </a:t>
            </a:r>
          </a:p>
          <a:p>
            <a:pPr algn="just">
              <a:spcAft>
                <a:spcPts val="165"/>
              </a:spcAft>
              <a:tabLst>
                <a:tab pos="72395" algn="l"/>
              </a:tabLst>
            </a:pPr>
            <a:r>
              <a:rPr lang="es-ES" sz="600" dirty="0"/>
              <a:t>	En Reino Unido es en dónde se han encontrado mayor número de publicaciones, concretamente 4. Le siguen España e Italia con 2 investigaciones. Eslovenia, Países Bajos, Noruega, Rumanía y Alemania han aportado un estudio cada uno.</a:t>
            </a:r>
          </a:p>
          <a:p>
            <a:pPr algn="just">
              <a:spcAft>
                <a:spcPts val="165"/>
              </a:spcAft>
              <a:tabLst>
                <a:tab pos="72395" algn="l"/>
              </a:tabLst>
            </a:pPr>
            <a:r>
              <a:rPr lang="es-ES" sz="600" dirty="0"/>
              <a:t>	El análisis de la literatura mostró que los factores de riesgo asociados a la ansiedad en el embarazo pueden ser principalmente de tipo sociodemográfico, obstétricos y/o relacionados con el embarazo y psicológicos. </a:t>
            </a:r>
          </a:p>
          <a:p>
            <a:pPr algn="just">
              <a:spcAft>
                <a:spcPts val="165"/>
              </a:spcAft>
              <a:tabLst>
                <a:tab pos="72395" algn="l"/>
              </a:tabLst>
            </a:pPr>
            <a:r>
              <a:rPr lang="es-ES" sz="600" dirty="0"/>
              <a:t>	Además, se ha observado que las variables sociodemográficas han sido las más investigadas. En concreto, se han aportado 50 resultados sobre las mismas, frente a los 17 resultados aportados sobre los factores obstétricos y/o relacionados con el embarazo y 18 de los factores de riesgo psicológicos (Tabla 1).</a:t>
            </a:r>
          </a:p>
          <a:p>
            <a:pPr algn="just">
              <a:spcAft>
                <a:spcPts val="165"/>
              </a:spcAft>
              <a:tabLst>
                <a:tab pos="72395" algn="l"/>
              </a:tabLst>
            </a:pPr>
            <a:r>
              <a:rPr lang="es-ES" sz="600" dirty="0"/>
              <a:t>	Los factores de riesgo </a:t>
            </a:r>
            <a:r>
              <a:rPr lang="es-ES" sz="600" b="1" dirty="0"/>
              <a:t>sociodemográficos</a:t>
            </a:r>
            <a:r>
              <a:rPr lang="es-ES" sz="600" dirty="0"/>
              <a:t> asociados con un mayor nivel de ansiedad prenatal fueron tener un </a:t>
            </a:r>
            <a:r>
              <a:rPr lang="es-ES" sz="600" b="1" dirty="0"/>
              <a:t>menor nivel educativo </a:t>
            </a:r>
            <a:r>
              <a:rPr lang="es-ES" sz="600" dirty="0"/>
              <a:t>y </a:t>
            </a:r>
            <a:r>
              <a:rPr lang="es-ES" sz="600" b="1" dirty="0"/>
              <a:t>socioeconómico</a:t>
            </a:r>
            <a:r>
              <a:rPr lang="es-ES" sz="600" dirty="0"/>
              <a:t>.</a:t>
            </a:r>
          </a:p>
          <a:p>
            <a:pPr algn="just">
              <a:spcAft>
                <a:spcPts val="165"/>
              </a:spcAft>
              <a:tabLst>
                <a:tab pos="72395" algn="l"/>
              </a:tabLst>
            </a:pPr>
            <a:r>
              <a:rPr lang="es-ES" sz="600" dirty="0"/>
              <a:t>	Respecto a los factores de riesgo </a:t>
            </a:r>
            <a:r>
              <a:rPr lang="es-ES" sz="600" b="1" dirty="0"/>
              <a:t>obstétricos y/o relacionados con el embarazo</a:t>
            </a:r>
            <a:r>
              <a:rPr lang="es-ES" sz="600" dirty="0"/>
              <a:t>, destaca el haber tenido</a:t>
            </a:r>
            <a:r>
              <a:rPr lang="es-ES" sz="600" b="1" dirty="0"/>
              <a:t> complicaciones </a:t>
            </a:r>
            <a:r>
              <a:rPr lang="es-ES" sz="600" dirty="0"/>
              <a:t>durante el embarazo. </a:t>
            </a:r>
          </a:p>
          <a:p>
            <a:pPr algn="just">
              <a:spcAft>
                <a:spcPts val="165"/>
              </a:spcAft>
              <a:tabLst>
                <a:tab pos="72395" algn="l"/>
              </a:tabLst>
            </a:pPr>
            <a:r>
              <a:rPr lang="es-ES" sz="600" dirty="0"/>
              <a:t>	Tener </a:t>
            </a:r>
            <a:r>
              <a:rPr lang="es-ES" sz="600" b="1" dirty="0"/>
              <a:t>un historial de problemas de salud mental</a:t>
            </a:r>
            <a:r>
              <a:rPr lang="es-ES" sz="600" dirty="0"/>
              <a:t>, </a:t>
            </a:r>
            <a:r>
              <a:rPr lang="es-ES" sz="600" b="1" dirty="0"/>
              <a:t>bajo apoyo social</a:t>
            </a:r>
            <a:r>
              <a:rPr lang="es-ES" sz="600" dirty="0"/>
              <a:t>, </a:t>
            </a:r>
            <a:r>
              <a:rPr lang="es-ES" sz="600" b="1" dirty="0"/>
              <a:t>altos niveles de estrés </a:t>
            </a:r>
            <a:r>
              <a:rPr lang="es-ES" sz="600" dirty="0"/>
              <a:t>y haber estado</a:t>
            </a:r>
            <a:r>
              <a:rPr lang="es-ES" sz="600" b="1" dirty="0"/>
              <a:t> expuesta a eventos adversos</a:t>
            </a:r>
            <a:r>
              <a:rPr lang="es-ES" sz="600" dirty="0"/>
              <a:t> en la vida fueron los factores</a:t>
            </a:r>
            <a:r>
              <a:rPr lang="es-ES" sz="600" b="1" dirty="0"/>
              <a:t> psicológicos </a:t>
            </a:r>
            <a:r>
              <a:rPr lang="es-ES" sz="600" dirty="0"/>
              <a:t>más relevantes para presentar ansiedad prenatal.</a:t>
            </a:r>
          </a:p>
        </p:txBody>
      </p:sp>
      <p:pic>
        <p:nvPicPr>
          <p:cNvPr id="36" name="Imagen 35">
            <a:extLst>
              <a:ext uri="{FF2B5EF4-FFF2-40B4-BE49-F238E27FC236}">
                <a16:creationId xmlns:a16="http://schemas.microsoft.com/office/drawing/2014/main" id="{2DF64F1A-CC07-4A35-ABE8-531CE6010D9B}"/>
              </a:ext>
            </a:extLst>
          </p:cNvPr>
          <p:cNvPicPr>
            <a:picLocks noChangeAspect="1"/>
          </p:cNvPicPr>
          <p:nvPr/>
        </p:nvPicPr>
        <p:blipFill rotWithShape="1">
          <a:blip r:embed="rId5"/>
          <a:srcRect l="30091" t="80564" r="29356"/>
          <a:stretch/>
        </p:blipFill>
        <p:spPr>
          <a:xfrm>
            <a:off x="3429883" y="8017571"/>
            <a:ext cx="1598948" cy="1118787"/>
          </a:xfrm>
          <a:prstGeom prst="rect">
            <a:avLst/>
          </a:prstGeom>
        </p:spPr>
      </p:pic>
      <p:sp>
        <p:nvSpPr>
          <p:cNvPr id="37" name="CuadroTexto 36">
            <a:extLst>
              <a:ext uri="{FF2B5EF4-FFF2-40B4-BE49-F238E27FC236}">
                <a16:creationId xmlns:a16="http://schemas.microsoft.com/office/drawing/2014/main" id="{6D9E515D-803A-4228-9897-5BE98B26A494}"/>
              </a:ext>
            </a:extLst>
          </p:cNvPr>
          <p:cNvSpPr txBox="1"/>
          <p:nvPr/>
        </p:nvSpPr>
        <p:spPr>
          <a:xfrm>
            <a:off x="3308040" y="7902102"/>
            <a:ext cx="2057399" cy="161583"/>
          </a:xfrm>
          <a:prstGeom prst="rect">
            <a:avLst/>
          </a:prstGeom>
          <a:noFill/>
        </p:spPr>
        <p:txBody>
          <a:bodyPr wrap="square" rtlCol="0">
            <a:spAutoFit/>
          </a:bodyPr>
          <a:lstStyle/>
          <a:p>
            <a:r>
              <a:rPr lang="es-ES" sz="450" b="1" dirty="0"/>
              <a:t>Tabla 2. Factores de riesgo para ansiedad y depresión prenatal.</a:t>
            </a:r>
          </a:p>
        </p:txBody>
      </p:sp>
      <p:sp>
        <p:nvSpPr>
          <p:cNvPr id="49" name="CuadroTexto 48">
            <a:extLst>
              <a:ext uri="{FF2B5EF4-FFF2-40B4-BE49-F238E27FC236}">
                <a16:creationId xmlns:a16="http://schemas.microsoft.com/office/drawing/2014/main" id="{87486AEF-C00F-4DBC-9CE2-171474E6DFB7}"/>
              </a:ext>
            </a:extLst>
          </p:cNvPr>
          <p:cNvSpPr txBox="1"/>
          <p:nvPr/>
        </p:nvSpPr>
        <p:spPr>
          <a:xfrm>
            <a:off x="3167459" y="7727957"/>
            <a:ext cx="2190594" cy="169277"/>
          </a:xfrm>
          <a:prstGeom prst="rect">
            <a:avLst/>
          </a:prstGeom>
          <a:noFill/>
        </p:spPr>
        <p:txBody>
          <a:bodyPr wrap="square" rtlCol="0">
            <a:spAutoFit/>
          </a:bodyPr>
          <a:lstStyle/>
          <a:p>
            <a:r>
              <a:rPr lang="es-ES" sz="500" b="1" dirty="0"/>
              <a:t>V: </a:t>
            </a:r>
            <a:r>
              <a:rPr lang="es-ES" sz="500" dirty="0"/>
              <a:t>F. predictores;     F. relacionados; </a:t>
            </a:r>
            <a:r>
              <a:rPr lang="es-ES" sz="500" b="1" dirty="0"/>
              <a:t>   </a:t>
            </a:r>
            <a:r>
              <a:rPr lang="es-ES" sz="500" dirty="0"/>
              <a:t>F. investigados </a:t>
            </a:r>
          </a:p>
        </p:txBody>
      </p:sp>
      <p:sp>
        <p:nvSpPr>
          <p:cNvPr id="50" name="Rectángulo 49">
            <a:extLst>
              <a:ext uri="{FF2B5EF4-FFF2-40B4-BE49-F238E27FC236}">
                <a16:creationId xmlns:a16="http://schemas.microsoft.com/office/drawing/2014/main" id="{73892051-91CD-45F9-A376-95E24AD0109B}"/>
              </a:ext>
            </a:extLst>
          </p:cNvPr>
          <p:cNvSpPr/>
          <p:nvPr/>
        </p:nvSpPr>
        <p:spPr bwMode="auto">
          <a:xfrm flipV="1">
            <a:off x="3764760" y="7789838"/>
            <a:ext cx="45719" cy="45764"/>
          </a:xfrm>
          <a:prstGeom prst="rect">
            <a:avLst/>
          </a:prstGeom>
          <a:solidFill>
            <a:srgbClr val="7030A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4320998" eaLnBrk="1" hangingPunct="1"/>
            <a:endParaRPr lang="es-ES" sz="8500">
              <a:latin typeface="Arial" charset="0"/>
            </a:endParaRPr>
          </a:p>
        </p:txBody>
      </p:sp>
      <p:sp>
        <p:nvSpPr>
          <p:cNvPr id="51" name="Rectángulo 50">
            <a:extLst>
              <a:ext uri="{FF2B5EF4-FFF2-40B4-BE49-F238E27FC236}">
                <a16:creationId xmlns:a16="http://schemas.microsoft.com/office/drawing/2014/main" id="{6E44A70A-D42A-4E27-89BB-D1CCA3AFE2A4}"/>
              </a:ext>
            </a:extLst>
          </p:cNvPr>
          <p:cNvSpPr/>
          <p:nvPr/>
        </p:nvSpPr>
        <p:spPr bwMode="auto">
          <a:xfrm>
            <a:off x="4286055" y="7792736"/>
            <a:ext cx="45719" cy="45764"/>
          </a:xfrm>
          <a:prstGeom prst="rect">
            <a:avLst/>
          </a:prstGeom>
          <a:solidFill>
            <a:srgbClr val="FFC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4320998" eaLnBrk="1" hangingPunct="1"/>
            <a:endParaRPr lang="es-ES" sz="8500">
              <a:latin typeface="Arial" charset="0"/>
            </a:endParaRPr>
          </a:p>
        </p:txBody>
      </p:sp>
      <p:sp>
        <p:nvSpPr>
          <p:cNvPr id="52" name="CuadroTexto 51">
            <a:extLst>
              <a:ext uri="{FF2B5EF4-FFF2-40B4-BE49-F238E27FC236}">
                <a16:creationId xmlns:a16="http://schemas.microsoft.com/office/drawing/2014/main" id="{E4100F89-F64D-4D2F-990F-B7F1A25ABFC1}"/>
              </a:ext>
            </a:extLst>
          </p:cNvPr>
          <p:cNvSpPr txBox="1"/>
          <p:nvPr/>
        </p:nvSpPr>
        <p:spPr>
          <a:xfrm>
            <a:off x="22783" y="7705947"/>
            <a:ext cx="2524915" cy="1508105"/>
          </a:xfrm>
          <a:prstGeom prst="rect">
            <a:avLst/>
          </a:prstGeom>
          <a:noFill/>
        </p:spPr>
        <p:txBody>
          <a:bodyPr wrap="square" rtlCol="0">
            <a:spAutoFit/>
          </a:bodyPr>
          <a:lstStyle/>
          <a:p>
            <a:pPr marL="123621" indent="-125600" algn="just">
              <a:spcAft>
                <a:spcPts val="0"/>
              </a:spcAft>
            </a:pP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Cena, L.,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Mirabella</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F.,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Palumbo</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G., Gigantesco, A.,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Trainini</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 &amp;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Stefana</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 (2020). </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Prevalence of maternal antenatal anxiety and its association with demographic and socioeconomic factors: A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multicentre</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study in Italy.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European Psychiatry : The Journal of the Association of European Psychiatrists</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63</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(1), e84. </a:t>
            </a:r>
            <a:r>
              <a:rPr kumimoji="0" lang="es-E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6"/>
              </a:rPr>
              <a:t>https://doi.org/10.1192/j.eurpsy.2020.82</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Falah-</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Hassani</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K., Shiri, R., y Dennis, C. L. (2017). The prevalence of antenatal and postnatal co-morbid anxiety and depression: a meta-analysis. Psychological Medicine, 47(12), 2041–2053.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7"/>
              </a:rPr>
              <a:t>https://doi.org/10.1017/S0033291717000617</a:t>
            </a:r>
            <a:endParaRPr lang="es-ES" sz="230" noProof="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Filippetti</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M. L., Clarke, A. D., &amp; Rigato, S. (2022). The mental health crisis of expectant women in the UK: effects of the COVID-19 pandemic on prenatal mental health, antenatal attachment and social support.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BMC Pregnancy and Childbirth</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22</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(1), 68.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8"/>
              </a:rPr>
              <a:t>https://doi.org/10.1186/s12884-022-04387-7</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González-Mesa, E.,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Kabukcuoglu</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K.,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Körükcü</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O., Blasco, M., Ibrahim, N., Cazorla-Granados, O., &amp; Kavas, T. (2019). </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Correlates for state and trait anxiety in a multicultural sample of Turkish and Spanish women at first trimester of pregnancy.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Journal of Affective Disorders</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249</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1–7.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9"/>
              </a:rPr>
              <a:t>https://doi.org/10.1016/j.jad.2019.01.036</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Hadfield, K.,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Akyirem</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S., Sartori, L., Abdul-Latif, A. M.,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Akaateba</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D.,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Bayrampour</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H., Daly, A., Hadfield, K., y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Abiiro</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G. A. (2022). Measurement of pregnancy-related anxiety worldwide: a systematic review. BMC Pregnancy and Childbirth, 22(1), 331.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0"/>
              </a:rPr>
              <a:t>https://doi.org/10.1186/s12884-022-04661-8</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Insan</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N., Slack, E.,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Heslehurst</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N., &amp; Rankin, J. (2020). Antenatal depression and anxiety and early pregnancy BMI among white British and South Asian women: retrospective analysis of data from the Born in Bradford cohort.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BMC Pregnancy and Childbirth</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20</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(1), 502.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1"/>
              </a:rPr>
              <a:t>https://doi.org/10.1186/s12884-020-03097-2</a:t>
            </a:r>
            <a:endParaRPr lang="es-ES" sz="230"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Koyucu</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R. G., &amp;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Karaca</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P. P. (2021). The Covid 19 outbreak: Maternal Mental Health and Associated Factors.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Midwifery</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99</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103013.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2"/>
              </a:rPr>
              <a:t>https://doi.org/10.1016/j.midw.2021.103013</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Loughnan, S. A., Wallace, M., Joubert, A. E.,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Haskelberg</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H., Andrews, G., y Newby, J. M. (2018). A systematic review of psychological treatments for clinical anxiety during the perinatal period. Archives of Women’s Mental Health, 21(5), 481–490.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3"/>
              </a:rPr>
              <a:t>https://doi.org/10.1007/s00737-018-0812-7</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Martini, J.,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Petzoldt</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J.,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Einsle</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F.,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Beesdo</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-Baum, K.,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Höfler</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M., &amp;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Wittchen</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H. U. (2015). Risk factors and course patterns of anxiety and depressive disorders during pregnancy and after delivery: a prospective-longitudinal study.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Journal of Affective Disorders</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175</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385–395.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4"/>
              </a:rPr>
              <a:t>https://doi.org/10.1016/j.jad.2015.01.012</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Osnes</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R. S.,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Roaldset</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J. O.,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Follestad</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T., &amp; Eberhard-Gran, M. (2019). Insomnia late in pregnancy is associated with perinatal anxiety: a longitudinal cohort study.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Journal of Affective Disorders</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248</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155-165.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5"/>
              </a:rPr>
              <a:t>https://doi.org/10.1016/j.jad.2019.01.027</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Podvornik</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N.,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Globevnik</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Velikonja</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V., &amp;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Praper</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P. (2015). Depression and anxiety in women during pregnancy in Slovenia. </a:t>
            </a:r>
            <a:r>
              <a:rPr kumimoji="0" lang="en-US" sz="230" b="0" i="1"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Zdravstveno</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Varstvo</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54</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(1), 45–50.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6"/>
              </a:rPr>
              <a:t>https://doi.org/10.1515/sjph-2015-0006</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Răchită</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 I. C.,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Strete</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G. E.,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Sălcudean</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Ghiga</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D. V.,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Rădulescu</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F.,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Călinescu</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M., Nan, A. G.,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Sasu</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 B., Suciu, L. M., &amp;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Mărginean</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C. (2023). Prevalence and Risk Factors of Depression and Anxiety among Women in the Last Trimester of Pregnancy: A Cross-Sectional Study. </a:t>
            </a:r>
            <a:r>
              <a:rPr kumimoji="0" lang="es-E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Medicina (Kaunas, </a:t>
            </a:r>
            <a:r>
              <a:rPr kumimoji="0" lang="es-ES" sz="230" b="0" i="1"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Lithuania</a:t>
            </a:r>
            <a:r>
              <a:rPr kumimoji="0" lang="es-E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s-E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59</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(6), 1009. </a:t>
            </a:r>
            <a:r>
              <a:rPr kumimoji="0" lang="es-E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7"/>
              </a:rPr>
              <a:t>https://doi.org/10.3390/medicina59061009</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Savory, N. A., Hannigan, B., John, R. M., Sanders, J., &amp;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Garay</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S. M. (2021). Prevalence and predictors of poor mental health among pregnant women in Wales using a cross-sectional survey.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Midwifery</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103</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103103.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8"/>
              </a:rPr>
              <a:t>https://doi.org/10.1016/j.midw.2021.103103</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Sharapova, A., &amp; </a:t>
            </a:r>
            <a:r>
              <a:rPr kumimoji="0" lang="en-U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Goguikian</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Ratcliff, B. (2018). Psychosocial and sociocultural factors influencing antenatal anxiety and depression in non-precarious migrant women. </a:t>
            </a:r>
            <a:r>
              <a:rPr kumimoji="0" lang="es-ES" sz="230" b="0" i="1"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Frontiers</a:t>
            </a:r>
            <a:r>
              <a:rPr kumimoji="0" lang="es-E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in </a:t>
            </a:r>
            <a:r>
              <a:rPr kumimoji="0" lang="es-ES" sz="230" b="0" i="1"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Psychology</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s-E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9</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1200. </a:t>
            </a:r>
            <a:r>
              <a:rPr kumimoji="0" lang="es-E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19"/>
              </a:rPr>
              <a:t>https://doi.org/10.3389/fpsyg.2018.01200</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Soto-Balbuena, C., Rodríguez, M. F., Escudero Gomis, A. I., Ferrer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Barriendos</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F. J., Le, H. N., &amp;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Pmb-Huca</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G. (2018). </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Incidence, prevalence and risk factors related to anxiety symptoms during pregnancy. </a:t>
            </a:r>
            <a:r>
              <a:rPr kumimoji="0" lang="en-US" sz="230" b="0" i="1"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Psicothema</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30</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(3), 257–263.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20"/>
              </a:rPr>
              <a:t>https://doi.org/10.7334/psicothema2017.379</a:t>
            </a:r>
            <a:endParaRPr lang="es-ES" sz="23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23621" indent="-125600" algn="just">
              <a:spcAft>
                <a:spcPts val="0"/>
              </a:spcAft>
            </a:pP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Tang, X., Lu, Z., Hu, D., &amp; Zhong, X. (2019). Influencing factors for prenatal Stress, anxiety and depression in early pregnancy among women in Chongqing, China.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Journal of Affective Disorders, 253</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292–302.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21"/>
              </a:rPr>
              <a:t>https://doi.org/10.1016/j.jad.2019.05.003</a:t>
            </a:r>
            <a:endParaRPr lang="en-US" sz="230" u="sng" dirty="0">
              <a:solidFill>
                <a:srgbClr val="0563C1"/>
              </a:solidFill>
              <a:ea typeface="Calibri" panose="020F0502020204030204" pitchFamily="34" charset="0"/>
              <a:cs typeface="Times New Roman" panose="02020603050405020304" pitchFamily="18" charset="0"/>
            </a:endParaRPr>
          </a:p>
          <a:p>
            <a:pPr marL="123621" indent="-125600" algn="just">
              <a:spcAft>
                <a:spcPts val="0"/>
              </a:spcAft>
            </a:pPr>
            <a:r>
              <a:rPr lang="en-US" sz="230" dirty="0">
                <a:solidFill>
                  <a:srgbClr val="000000"/>
                </a:solidFill>
                <a:latin typeface="+mj-lt"/>
                <a:ea typeface="Calibri" panose="020F0502020204030204" pitchFamily="34" charset="0"/>
                <a:cs typeface="Times New Roman" panose="02020603050405020304" pitchFamily="18" charset="0"/>
              </a:rPr>
              <a:t>Val, A., &amp; </a:t>
            </a:r>
            <a:r>
              <a:rPr lang="en-US" sz="230" dirty="0" err="1">
                <a:solidFill>
                  <a:srgbClr val="000000"/>
                </a:solidFill>
                <a:latin typeface="+mj-lt"/>
                <a:ea typeface="Calibri" panose="020F0502020204030204" pitchFamily="34" charset="0"/>
                <a:cs typeface="Times New Roman" panose="02020603050405020304" pitchFamily="18" charset="0"/>
              </a:rPr>
              <a:t>Míguez</a:t>
            </a:r>
            <a:r>
              <a:rPr lang="en-US" sz="230" dirty="0">
                <a:solidFill>
                  <a:srgbClr val="000000"/>
                </a:solidFill>
                <a:latin typeface="+mj-lt"/>
                <a:ea typeface="Calibri" panose="020F0502020204030204" pitchFamily="34" charset="0"/>
                <a:cs typeface="Times New Roman" panose="02020603050405020304" pitchFamily="18" charset="0"/>
              </a:rPr>
              <a:t>, M. C. (2023). Prevalence of antenatal anxiety in European women: A literature review</a:t>
            </a:r>
            <a:r>
              <a:rPr lang="en-US" sz="230" i="1" dirty="0">
                <a:solidFill>
                  <a:srgbClr val="000000"/>
                </a:solidFill>
                <a:latin typeface="+mj-lt"/>
                <a:ea typeface="Calibri" panose="020F0502020204030204" pitchFamily="34" charset="0"/>
                <a:cs typeface="Times New Roman" panose="02020603050405020304" pitchFamily="18" charset="0"/>
              </a:rPr>
              <a:t>. International Journal of Environmental Research and Public Health, 20</a:t>
            </a:r>
            <a:r>
              <a:rPr lang="en-US" sz="230" dirty="0">
                <a:solidFill>
                  <a:srgbClr val="000000"/>
                </a:solidFill>
                <a:latin typeface="+mj-lt"/>
                <a:ea typeface="Calibri" panose="020F0502020204030204" pitchFamily="34" charset="0"/>
                <a:cs typeface="Times New Roman" panose="02020603050405020304" pitchFamily="18" charset="0"/>
              </a:rPr>
              <a:t>, 1098 </a:t>
            </a:r>
            <a:r>
              <a:rPr lang="en-US" sz="230" dirty="0">
                <a:solidFill>
                  <a:srgbClr val="000000"/>
                </a:solidFill>
                <a:latin typeface="+mj-lt"/>
                <a:ea typeface="Calibri" panose="020F0502020204030204" pitchFamily="34" charset="0"/>
                <a:cs typeface="Times New Roman" panose="02020603050405020304" pitchFamily="18" charset="0"/>
                <a:hlinkClick r:id="rId22"/>
              </a:rPr>
              <a:t>https://doi.org/10.3390/ijerph20021098</a:t>
            </a:r>
            <a:endParaRPr lang="en-US" sz="230" dirty="0">
              <a:solidFill>
                <a:srgbClr val="000000"/>
              </a:solidFill>
              <a:latin typeface="+mj-lt"/>
              <a:ea typeface="Calibri" panose="020F0502020204030204" pitchFamily="34" charset="0"/>
              <a:cs typeface="Times New Roman" panose="02020603050405020304" pitchFamily="18" charset="0"/>
            </a:endParaRPr>
          </a:p>
          <a:p>
            <a:pPr marL="123621" indent="-125600" algn="just">
              <a:spcAft>
                <a:spcPts val="0"/>
              </a:spcAft>
            </a:pPr>
            <a:r>
              <a:rPr lang="en-US" sz="230" dirty="0">
                <a:solidFill>
                  <a:srgbClr val="000000"/>
                </a:solidFill>
                <a:latin typeface="+mj-lt"/>
                <a:ea typeface="Calibri" panose="020F0502020204030204" pitchFamily="34" charset="0"/>
                <a:cs typeface="Times New Roman" panose="02020603050405020304" pitchFamily="18" charset="0"/>
              </a:rPr>
              <a:t>Val. A. &amp; </a:t>
            </a:r>
            <a:r>
              <a:rPr lang="en-US" sz="230" dirty="0" err="1">
                <a:solidFill>
                  <a:srgbClr val="000000"/>
                </a:solidFill>
                <a:latin typeface="+mj-lt"/>
                <a:ea typeface="Calibri" panose="020F0502020204030204" pitchFamily="34" charset="0"/>
                <a:cs typeface="Times New Roman" panose="02020603050405020304" pitchFamily="18" charset="0"/>
              </a:rPr>
              <a:t>Míguez</a:t>
            </a:r>
            <a:r>
              <a:rPr lang="en-US" sz="230" dirty="0">
                <a:solidFill>
                  <a:srgbClr val="000000"/>
                </a:solidFill>
                <a:latin typeface="+mj-lt"/>
                <a:ea typeface="Calibri" panose="020F0502020204030204" pitchFamily="34" charset="0"/>
                <a:cs typeface="Times New Roman" panose="02020603050405020304" pitchFamily="18" charset="0"/>
              </a:rPr>
              <a:t>. M. C. (2025). Detecting Anxiety in Pregnancy: Validation of the Anxiety Subscale of the Edinburgh Postnatal Depression Scale (EDS-3A) in Spanish Women. </a:t>
            </a:r>
            <a:r>
              <a:rPr lang="en-US" sz="230" i="1" dirty="0">
                <a:solidFill>
                  <a:srgbClr val="000000"/>
                </a:solidFill>
                <a:latin typeface="+mj-lt"/>
                <a:ea typeface="Calibri" panose="020F0502020204030204" pitchFamily="34" charset="0"/>
                <a:cs typeface="Times New Roman" panose="02020603050405020304" pitchFamily="18" charset="0"/>
              </a:rPr>
              <a:t>Journal of Child and Family Studies. </a:t>
            </a:r>
            <a:r>
              <a:rPr lang="en-US" sz="230" dirty="0">
                <a:solidFill>
                  <a:srgbClr val="000000"/>
                </a:solidFill>
                <a:latin typeface="+mj-lt"/>
                <a:ea typeface="Calibri" panose="020F0502020204030204" pitchFamily="34" charset="0"/>
                <a:cs typeface="Times New Roman" panose="02020603050405020304" pitchFamily="18" charset="0"/>
              </a:rPr>
              <a:t>1-10. </a:t>
            </a:r>
            <a:r>
              <a:rPr lang="en-US" sz="230" dirty="0">
                <a:solidFill>
                  <a:srgbClr val="000000"/>
                </a:solidFill>
                <a:latin typeface="+mj-lt"/>
                <a:ea typeface="Calibri" panose="020F0502020204030204" pitchFamily="34" charset="0"/>
                <a:cs typeface="Times New Roman" panose="02020603050405020304" pitchFamily="18" charset="0"/>
                <a:hlinkClick r:id="rId23"/>
              </a:rPr>
              <a:t>https://doi.org/10.1007/s10826-025-03099-8</a:t>
            </a:r>
            <a:endParaRPr lang="en-US" sz="230" dirty="0">
              <a:solidFill>
                <a:srgbClr val="000000"/>
              </a:solidFill>
              <a:latin typeface="+mj-lt"/>
              <a:ea typeface="Calibri" panose="020F0502020204030204" pitchFamily="34" charset="0"/>
              <a:cs typeface="Times New Roman" panose="02020603050405020304" pitchFamily="18" charset="0"/>
            </a:endParaRPr>
          </a:p>
          <a:p>
            <a:pPr marL="123621" indent="-125600" algn="just">
              <a:spcAft>
                <a:spcPts val="0"/>
              </a:spcAft>
            </a:pP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van de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Loo</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K. F. E.,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Vlenterie</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R.,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Nikkels</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S. J.,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Merkus</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P. J. F. M.,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Roukema</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J.,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Verhaak</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C. M.,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Roeleveld</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N., &amp; van </a:t>
            </a:r>
            <a:r>
              <a:rPr kumimoji="0" lang="es-ES" sz="23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Gelder</a:t>
            </a:r>
            <a:r>
              <a:rPr kumimoji="0" lang="es-E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M. M. H. J. (2018). </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Depression and anxiety during pregnancy: The influence of maternal characteristics. </a:t>
            </a:r>
            <a:r>
              <a:rPr kumimoji="0" lang="en-US" sz="230" b="0" i="1"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Birth,</a:t>
            </a:r>
            <a:r>
              <a:rPr kumimoji="0" lang="en-US" sz="23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 45(4), 478–489. </a:t>
            </a:r>
            <a:r>
              <a:rPr kumimoji="0" lang="en-US" sz="23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24"/>
              </a:rPr>
              <a:t>https://doi.org/10.1111/birt.12343</a:t>
            </a:r>
            <a:endParaRPr kumimoji="0" lang="es-ES" sz="23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n 1">
            <a:extLst>
              <a:ext uri="{FF2B5EF4-FFF2-40B4-BE49-F238E27FC236}">
                <a16:creationId xmlns:a16="http://schemas.microsoft.com/office/drawing/2014/main" id="{36D05AAB-7753-4119-92E8-8D147A9622A6}"/>
              </a:ext>
            </a:extLst>
          </p:cNvPr>
          <p:cNvPicPr>
            <a:picLocks noChangeAspect="1"/>
          </p:cNvPicPr>
          <p:nvPr/>
        </p:nvPicPr>
        <p:blipFill rotWithShape="1">
          <a:blip r:embed="rId25"/>
          <a:srcRect r="39630" b="11160"/>
          <a:stretch/>
        </p:blipFill>
        <p:spPr>
          <a:xfrm>
            <a:off x="104434" y="4715524"/>
            <a:ext cx="2446531" cy="1324864"/>
          </a:xfrm>
          <a:prstGeom prst="rect">
            <a:avLst/>
          </a:prstGeom>
        </p:spPr>
      </p:pic>
      <p:pic>
        <p:nvPicPr>
          <p:cNvPr id="21" name="Imagen 20">
            <a:extLst>
              <a:ext uri="{FF2B5EF4-FFF2-40B4-BE49-F238E27FC236}">
                <a16:creationId xmlns:a16="http://schemas.microsoft.com/office/drawing/2014/main" id="{362267C0-0767-433B-A059-305F146E1AC7}"/>
              </a:ext>
            </a:extLst>
          </p:cNvPr>
          <p:cNvPicPr>
            <a:picLocks noChangeAspect="1"/>
          </p:cNvPicPr>
          <p:nvPr/>
        </p:nvPicPr>
        <p:blipFill rotWithShape="1">
          <a:blip r:embed="rId26"/>
          <a:srcRect l="5556" r="15925" b="3974"/>
          <a:stretch/>
        </p:blipFill>
        <p:spPr>
          <a:xfrm>
            <a:off x="2627860" y="3689849"/>
            <a:ext cx="2505970" cy="4083160"/>
          </a:xfrm>
          <a:prstGeom prst="rect">
            <a:avLst/>
          </a:prstGeom>
        </p:spPr>
      </p:pic>
    </p:spTree>
    <p:extLst>
      <p:ext uri="{BB962C8B-B14F-4D97-AF65-F5344CB8AC3E}">
        <p14:creationId xmlns:p14="http://schemas.microsoft.com/office/powerpoint/2010/main" val="85429331"/>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21175" rtl="0" eaLnBrk="1" fontAlgn="base" latinLnBrk="0" hangingPunct="1">
          <a:lnSpc>
            <a:spcPct val="100000"/>
          </a:lnSpc>
          <a:spcBef>
            <a:spcPct val="0"/>
          </a:spcBef>
          <a:spcAft>
            <a:spcPct val="0"/>
          </a:spcAft>
          <a:buClrTx/>
          <a:buSzTx/>
          <a:buFontTx/>
          <a:buNone/>
          <a:tabLst/>
          <a:defRPr kumimoji="0" lang="es-ES" sz="85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321175" rtl="0" eaLnBrk="1" fontAlgn="base" latinLnBrk="0" hangingPunct="1">
          <a:lnSpc>
            <a:spcPct val="100000"/>
          </a:lnSpc>
          <a:spcBef>
            <a:spcPct val="0"/>
          </a:spcBef>
          <a:spcAft>
            <a:spcPct val="0"/>
          </a:spcAft>
          <a:buClrTx/>
          <a:buSzTx/>
          <a:buFontTx/>
          <a:buNone/>
          <a:tabLst/>
          <a:defRPr kumimoji="0" lang="es-ES" sz="85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974B4EB13B876C44931C0999FB8FE025" ma:contentTypeVersion="19" ma:contentTypeDescription="Crear nuevo documento." ma:contentTypeScope="" ma:versionID="f31d334abfd5413d82bd7beb6ac1cfa7">
  <xsd:schema xmlns:xsd="http://www.w3.org/2001/XMLSchema" xmlns:xs="http://www.w3.org/2001/XMLSchema" xmlns:p="http://schemas.microsoft.com/office/2006/metadata/properties" xmlns:ns2="f550aa7c-497a-460b-a1a2-2b1f5be3ea19" xmlns:ns3="b306adf8-2871-47fe-823e-ed6abab97c3d" targetNamespace="http://schemas.microsoft.com/office/2006/metadata/properties" ma:root="true" ma:fieldsID="5ff8bcc45eea66f44fcbcaf7d04ccc07" ns2:_="" ns3:_="">
    <xsd:import namespace="f550aa7c-497a-460b-a1a2-2b1f5be3ea19"/>
    <xsd:import namespace="b306adf8-2871-47fe-823e-ed6abab97c3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50aa7c-497a-460b-a1a2-2b1f5be3ea19" elementFormDefault="qualified">
    <xsd:import namespace="http://schemas.microsoft.com/office/2006/documentManagement/types"/>
    <xsd:import namespace="http://schemas.microsoft.com/office/infopath/2007/PartnerControls"/>
    <xsd:element name="SharedWithUsers" ma:index="8"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9130a20-c8e7-47a7-afad-680130a3209c}" ma:internalName="TaxCatchAll" ma:showField="CatchAllData" ma:web="f550aa7c-497a-460b-a1a2-2b1f5be3ea1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306adf8-2871-47fe-823e-ed6abab97c3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42e3326d-5329-4c1b-a849-d56da2b0844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8A5EE12-3715-4AEB-AAD8-B21E9B715A26}">
  <ds:schemaRefs>
    <ds:schemaRef ds:uri="http://schemas.microsoft.com/sharepoint/v3/contenttype/forms"/>
  </ds:schemaRefs>
</ds:datastoreItem>
</file>

<file path=customXml/itemProps2.xml><?xml version="1.0" encoding="utf-8"?>
<ds:datastoreItem xmlns:ds="http://schemas.openxmlformats.org/officeDocument/2006/customXml" ds:itemID="{0365E096-3877-4994-97D5-BAA964AEB9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50aa7c-497a-460b-a1a2-2b1f5be3ea19"/>
    <ds:schemaRef ds:uri="b306adf8-2871-47fe-823e-ed6abab97c3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0DBD748-09BB-47FB-8183-D9AED818747F}">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f550aa7c-497a-460b-a1a2-2b1f5be3ea19"/>
    <ds:schemaRef ds:uri="b306adf8-2871-47fe-823e-ed6abab97c3d"/>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2284</TotalTime>
  <Words>2031</Words>
  <Application>Microsoft Office PowerPoint</Application>
  <PresentationFormat>Presentación en pantalla (16:9)</PresentationFormat>
  <Paragraphs>52</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Aptos</vt:lpstr>
      <vt:lpstr>Arial</vt:lpstr>
      <vt:lpstr>Calibri</vt:lpstr>
      <vt:lpstr>Diseño predeterminado</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Dídac Doménech Garrido</dc:creator>
  <cp:lastModifiedBy>MIGUEZ VARELA MARIA DEL CARMEN</cp:lastModifiedBy>
  <cp:revision>47</cp:revision>
  <cp:lastPrinted>2026-04-18T17:39:31Z</cp:lastPrinted>
  <dcterms:created xsi:type="dcterms:W3CDTF">2017-11-29T10:18:58Z</dcterms:created>
  <dcterms:modified xsi:type="dcterms:W3CDTF">2026-04-20T11:10:54Z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